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theme/themeOverride4.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 id="2147483734" r:id="rId6"/>
    <p:sldMasterId id="2147483763" r:id="rId7"/>
    <p:sldMasterId id="2147483792" r:id="rId8"/>
  </p:sldMasterIdLst>
  <p:notesMasterIdLst>
    <p:notesMasterId r:id="rId15"/>
  </p:notesMasterIdLst>
  <p:handoutMasterIdLst>
    <p:handoutMasterId r:id="rId16"/>
  </p:handoutMasterIdLst>
  <p:sldIdLst>
    <p:sldId id="407" r:id="rId9"/>
    <p:sldId id="409" r:id="rId10"/>
    <p:sldId id="410" r:id="rId11"/>
    <p:sldId id="411" r:id="rId12"/>
    <p:sldId id="405" r:id="rId13"/>
    <p:sldId id="408" r:id="rId14"/>
  </p:sldIdLst>
  <p:sldSz cx="9144000" cy="6858000" type="screen4x3"/>
  <p:notesSz cx="6878638" cy="9294813"/>
  <p:defaultTextStyle>
    <a:defPPr>
      <a:defRPr lang="en-US"/>
    </a:defPPr>
    <a:lvl1pPr algn="l" rtl="0" fontAlgn="base">
      <a:spcBef>
        <a:spcPct val="0"/>
      </a:spcBef>
      <a:spcAft>
        <a:spcPct val="0"/>
      </a:spcAft>
      <a:defRPr sz="2400" kern="1200">
        <a:solidFill>
          <a:schemeClr val="tx1"/>
        </a:solidFill>
        <a:latin typeface="Arial" pitchFamily="34" charset="0"/>
        <a:ea typeface="Geneva"/>
        <a:cs typeface="Geneva"/>
      </a:defRPr>
    </a:lvl1pPr>
    <a:lvl2pPr marL="457200" algn="l" rtl="0" fontAlgn="base">
      <a:spcBef>
        <a:spcPct val="0"/>
      </a:spcBef>
      <a:spcAft>
        <a:spcPct val="0"/>
      </a:spcAft>
      <a:defRPr sz="2400" kern="1200">
        <a:solidFill>
          <a:schemeClr val="tx1"/>
        </a:solidFill>
        <a:latin typeface="Arial" pitchFamily="34" charset="0"/>
        <a:ea typeface="Geneva"/>
        <a:cs typeface="Geneva"/>
      </a:defRPr>
    </a:lvl2pPr>
    <a:lvl3pPr marL="914400" algn="l" rtl="0" fontAlgn="base">
      <a:spcBef>
        <a:spcPct val="0"/>
      </a:spcBef>
      <a:spcAft>
        <a:spcPct val="0"/>
      </a:spcAft>
      <a:defRPr sz="2400" kern="1200">
        <a:solidFill>
          <a:schemeClr val="tx1"/>
        </a:solidFill>
        <a:latin typeface="Arial" pitchFamily="34" charset="0"/>
        <a:ea typeface="Geneva"/>
        <a:cs typeface="Geneva"/>
      </a:defRPr>
    </a:lvl3pPr>
    <a:lvl4pPr marL="1371600" algn="l" rtl="0" fontAlgn="base">
      <a:spcBef>
        <a:spcPct val="0"/>
      </a:spcBef>
      <a:spcAft>
        <a:spcPct val="0"/>
      </a:spcAft>
      <a:defRPr sz="2400" kern="1200">
        <a:solidFill>
          <a:schemeClr val="tx1"/>
        </a:solidFill>
        <a:latin typeface="Arial" pitchFamily="34" charset="0"/>
        <a:ea typeface="Geneva"/>
        <a:cs typeface="Geneva"/>
      </a:defRPr>
    </a:lvl4pPr>
    <a:lvl5pPr marL="1828800" algn="l" rtl="0" fontAlgn="base">
      <a:spcBef>
        <a:spcPct val="0"/>
      </a:spcBef>
      <a:spcAft>
        <a:spcPct val="0"/>
      </a:spcAft>
      <a:defRPr sz="2400" kern="1200">
        <a:solidFill>
          <a:schemeClr val="tx1"/>
        </a:solidFill>
        <a:latin typeface="Arial" pitchFamily="34" charset="0"/>
        <a:ea typeface="Geneva"/>
        <a:cs typeface="Geneva"/>
      </a:defRPr>
    </a:lvl5pPr>
    <a:lvl6pPr marL="2286000" algn="l" defTabSz="914400" rtl="0" eaLnBrk="1" latinLnBrk="0" hangingPunct="1">
      <a:defRPr sz="2400" kern="1200">
        <a:solidFill>
          <a:schemeClr val="tx1"/>
        </a:solidFill>
        <a:latin typeface="Arial" pitchFamily="34" charset="0"/>
        <a:ea typeface="Geneva"/>
        <a:cs typeface="Geneva"/>
      </a:defRPr>
    </a:lvl6pPr>
    <a:lvl7pPr marL="2743200" algn="l" defTabSz="914400" rtl="0" eaLnBrk="1" latinLnBrk="0" hangingPunct="1">
      <a:defRPr sz="2400" kern="1200">
        <a:solidFill>
          <a:schemeClr val="tx1"/>
        </a:solidFill>
        <a:latin typeface="Arial" pitchFamily="34" charset="0"/>
        <a:ea typeface="Geneva"/>
        <a:cs typeface="Geneva"/>
      </a:defRPr>
    </a:lvl7pPr>
    <a:lvl8pPr marL="3200400" algn="l" defTabSz="914400" rtl="0" eaLnBrk="1" latinLnBrk="0" hangingPunct="1">
      <a:defRPr sz="2400" kern="1200">
        <a:solidFill>
          <a:schemeClr val="tx1"/>
        </a:solidFill>
        <a:latin typeface="Arial" pitchFamily="34" charset="0"/>
        <a:ea typeface="Geneva"/>
        <a:cs typeface="Geneva"/>
      </a:defRPr>
    </a:lvl8pPr>
    <a:lvl9pPr marL="3657600" algn="l" defTabSz="914400" rtl="0" eaLnBrk="1" latinLnBrk="0" hangingPunct="1">
      <a:defRPr sz="2400" kern="1200">
        <a:solidFill>
          <a:schemeClr val="tx1"/>
        </a:solidFill>
        <a:latin typeface="Arial" pitchFamily="34" charset="0"/>
        <a:ea typeface="Geneva"/>
        <a:cs typeface="Geneva"/>
      </a:defRPr>
    </a:lvl9pPr>
  </p:defaultTextStyle>
  <p:extLst>
    <p:ext uri="{EFAFB233-063F-42B5-8137-9DF3F51BA10A}">
      <p15:sldGuideLst xmlns:p15="http://schemas.microsoft.com/office/powerpoint/2012/main">
        <p15:guide id="1" orient="horz" pos="2160">
          <p15:clr>
            <a:srgbClr val="A4A3A4"/>
          </p15:clr>
        </p15:guide>
        <p15:guide id="2" pos="532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0000FF"/>
    <a:srgbClr val="B6FEBF"/>
    <a:srgbClr val="FFA202"/>
    <a:srgbClr val="F2EF71"/>
    <a:srgbClr val="F7A999"/>
    <a:srgbClr val="004785"/>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33" autoAdjust="0"/>
    <p:restoredTop sz="90610" autoAdjust="0"/>
  </p:normalViewPr>
  <p:slideViewPr>
    <p:cSldViewPr snapToGrid="0">
      <p:cViewPr varScale="1">
        <p:scale>
          <a:sx n="73" d="100"/>
          <a:sy n="73" d="100"/>
        </p:scale>
        <p:origin x="1494" y="72"/>
      </p:cViewPr>
      <p:guideLst>
        <p:guide orient="horz" pos="2160"/>
        <p:guide pos="5322"/>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90850" cy="457200"/>
          </a:xfrm>
          <a:prstGeom prst="rect">
            <a:avLst/>
          </a:prstGeom>
          <a:noFill/>
          <a:ln>
            <a:noFill/>
          </a:ln>
          <a:effectLst/>
          <a:extLst>
            <a:ext uri="{FAA26D3D-D897-4be2-8F04-BA451C77F1D7}"/>
          </a:extLst>
        </p:spPr>
        <p:txBody>
          <a:bodyPr vert="horz" wrap="square" lIns="90670" tIns="45335" rIns="90670" bIns="45335" numCol="1" anchor="t" anchorCtr="0" compatLnSpc="1">
            <a:prstTxWarp prst="textNoShape">
              <a:avLst/>
            </a:prstTxWarp>
          </a:bodyPr>
          <a:lstStyle>
            <a:lvl1pPr algn="l">
              <a:defRPr sz="1200">
                <a:latin typeface="Arial" charset="0"/>
                <a:ea typeface="Geneva" charset="0"/>
                <a:cs typeface="+mn-cs"/>
              </a:defRPr>
            </a:lvl1pPr>
          </a:lstStyle>
          <a:p>
            <a:pPr>
              <a:defRPr/>
            </a:pPr>
            <a:endParaRPr lang="en-US" dirty="0"/>
          </a:p>
        </p:txBody>
      </p:sp>
      <p:sp>
        <p:nvSpPr>
          <p:cNvPr id="182275" name="Rectangle 3"/>
          <p:cNvSpPr>
            <a:spLocks noGrp="1" noChangeArrowheads="1"/>
          </p:cNvSpPr>
          <p:nvPr>
            <p:ph type="dt" sz="quarter" idx="1"/>
          </p:nvPr>
        </p:nvSpPr>
        <p:spPr bwMode="auto">
          <a:xfrm>
            <a:off x="3887788" y="0"/>
            <a:ext cx="2990850" cy="457200"/>
          </a:xfrm>
          <a:prstGeom prst="rect">
            <a:avLst/>
          </a:prstGeom>
          <a:noFill/>
          <a:ln>
            <a:noFill/>
          </a:ln>
          <a:effectLst/>
          <a:extLst>
            <a:ext uri="{FAA26D3D-D897-4be2-8F04-BA451C77F1D7}"/>
          </a:extLst>
        </p:spPr>
        <p:txBody>
          <a:bodyPr vert="horz" wrap="square" lIns="90670" tIns="45335" rIns="90670" bIns="45335" numCol="1" anchor="t" anchorCtr="0" compatLnSpc="1">
            <a:prstTxWarp prst="textNoShape">
              <a:avLst/>
            </a:prstTxWarp>
          </a:bodyPr>
          <a:lstStyle>
            <a:lvl1pPr algn="r">
              <a:defRPr sz="1200">
                <a:latin typeface="Arial" charset="0"/>
                <a:ea typeface="Geneva" charset="0"/>
                <a:cs typeface="+mn-cs"/>
              </a:defRPr>
            </a:lvl1pPr>
          </a:lstStyle>
          <a:p>
            <a:pPr>
              <a:defRPr/>
            </a:pPr>
            <a:endParaRPr lang="en-US" dirty="0"/>
          </a:p>
        </p:txBody>
      </p:sp>
      <p:sp>
        <p:nvSpPr>
          <p:cNvPr id="182276" name="Rectangle 4"/>
          <p:cNvSpPr>
            <a:spLocks noGrp="1" noChangeArrowheads="1"/>
          </p:cNvSpPr>
          <p:nvPr>
            <p:ph type="ftr" sz="quarter" idx="2"/>
          </p:nvPr>
        </p:nvSpPr>
        <p:spPr bwMode="auto">
          <a:xfrm>
            <a:off x="0" y="8837613"/>
            <a:ext cx="2990850" cy="457200"/>
          </a:xfrm>
          <a:prstGeom prst="rect">
            <a:avLst/>
          </a:prstGeom>
          <a:noFill/>
          <a:ln>
            <a:noFill/>
          </a:ln>
          <a:effectLst/>
          <a:extLst>
            <a:ext uri="{FAA26D3D-D897-4be2-8F04-BA451C77F1D7}"/>
          </a:extLst>
        </p:spPr>
        <p:txBody>
          <a:bodyPr vert="horz" wrap="square" lIns="90670" tIns="45335" rIns="90670" bIns="45335" numCol="1" anchor="b" anchorCtr="0" compatLnSpc="1">
            <a:prstTxWarp prst="textNoShape">
              <a:avLst/>
            </a:prstTxWarp>
          </a:bodyPr>
          <a:lstStyle>
            <a:lvl1pPr algn="l">
              <a:defRPr sz="1200">
                <a:latin typeface="Arial" charset="0"/>
                <a:ea typeface="Geneva" charset="0"/>
                <a:cs typeface="+mn-cs"/>
              </a:defRPr>
            </a:lvl1pPr>
          </a:lstStyle>
          <a:p>
            <a:pPr>
              <a:defRPr/>
            </a:pPr>
            <a:endParaRPr lang="en-US" dirty="0"/>
          </a:p>
        </p:txBody>
      </p:sp>
      <p:sp>
        <p:nvSpPr>
          <p:cNvPr id="182277" name="Rectangle 5"/>
          <p:cNvSpPr>
            <a:spLocks noGrp="1" noChangeArrowheads="1"/>
          </p:cNvSpPr>
          <p:nvPr>
            <p:ph type="sldNum" sz="quarter" idx="3"/>
          </p:nvPr>
        </p:nvSpPr>
        <p:spPr bwMode="auto">
          <a:xfrm>
            <a:off x="3887788" y="8837613"/>
            <a:ext cx="2990850" cy="457200"/>
          </a:xfrm>
          <a:prstGeom prst="rect">
            <a:avLst/>
          </a:prstGeom>
          <a:noFill/>
          <a:ln>
            <a:noFill/>
          </a:ln>
          <a:effectLst/>
          <a:extLst>
            <a:ext uri="{FAA26D3D-D897-4be2-8F04-BA451C77F1D7}"/>
          </a:extLst>
        </p:spPr>
        <p:txBody>
          <a:bodyPr vert="horz" wrap="square" lIns="90670" tIns="45335" rIns="90670" bIns="45335" numCol="1" anchor="b" anchorCtr="0" compatLnSpc="1">
            <a:prstTxWarp prst="textNoShape">
              <a:avLst/>
            </a:prstTxWarp>
          </a:bodyPr>
          <a:lstStyle>
            <a:lvl1pPr algn="r">
              <a:defRPr sz="1200">
                <a:ea typeface="Geneva" pitchFamily="124" charset="-128"/>
                <a:cs typeface="+mn-cs"/>
              </a:defRPr>
            </a:lvl1pPr>
          </a:lstStyle>
          <a:p>
            <a:pPr>
              <a:defRPr/>
            </a:pPr>
            <a:fld id="{632C1B37-26EC-418A-BED7-1EA3EB90D110}" type="slidenum">
              <a:rPr lang="en-US"/>
              <a:pPr>
                <a:defRPr/>
              </a:pPr>
              <a:t>‹#›</a:t>
            </a:fld>
            <a:endParaRPr lang="en-US" dirty="0"/>
          </a:p>
        </p:txBody>
      </p:sp>
    </p:spTree>
    <p:extLst>
      <p:ext uri="{BB962C8B-B14F-4D97-AF65-F5344CB8AC3E}">
        <p14:creationId xmlns:p14="http://schemas.microsoft.com/office/powerpoint/2010/main" val="382685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9738" cy="463550"/>
          </a:xfrm>
          <a:prstGeom prst="rect">
            <a:avLst/>
          </a:prstGeom>
          <a:noFill/>
          <a:ln>
            <a:noFill/>
          </a:ln>
          <a:effectLst/>
          <a:extLst>
            <a:ext uri="{FAA26D3D-D897-4be2-8F04-BA451C77F1D7}"/>
          </a:extLst>
        </p:spPr>
        <p:txBody>
          <a:bodyPr vert="horz" wrap="square" lIns="92387" tIns="46192" rIns="92387" bIns="46192" numCol="1" anchor="t" anchorCtr="0" compatLnSpc="1">
            <a:prstTxWarp prst="textNoShape">
              <a:avLst/>
            </a:prstTxWarp>
          </a:bodyPr>
          <a:lstStyle>
            <a:lvl1pPr algn="l" defTabSz="924133">
              <a:defRPr sz="1200">
                <a:latin typeface="Arial" charset="0"/>
                <a:ea typeface="Geneva" charset="0"/>
                <a:cs typeface="+mn-cs"/>
              </a:defRPr>
            </a:lvl1pPr>
          </a:lstStyle>
          <a:p>
            <a:pPr>
              <a:defRPr/>
            </a:pPr>
            <a:endParaRPr lang="en-US" dirty="0"/>
          </a:p>
        </p:txBody>
      </p:sp>
      <p:sp>
        <p:nvSpPr>
          <p:cNvPr id="6147" name="Rectangle 3"/>
          <p:cNvSpPr>
            <a:spLocks noGrp="1" noChangeArrowheads="1"/>
          </p:cNvSpPr>
          <p:nvPr>
            <p:ph type="dt" idx="1"/>
          </p:nvPr>
        </p:nvSpPr>
        <p:spPr bwMode="auto">
          <a:xfrm>
            <a:off x="3897313" y="0"/>
            <a:ext cx="2979737" cy="463550"/>
          </a:xfrm>
          <a:prstGeom prst="rect">
            <a:avLst/>
          </a:prstGeom>
          <a:noFill/>
          <a:ln>
            <a:noFill/>
          </a:ln>
          <a:effectLst/>
          <a:extLst>
            <a:ext uri="{FAA26D3D-D897-4be2-8F04-BA451C77F1D7}"/>
          </a:extLst>
        </p:spPr>
        <p:txBody>
          <a:bodyPr vert="horz" wrap="square" lIns="92387" tIns="46192" rIns="92387" bIns="46192" numCol="1" anchor="t" anchorCtr="0" compatLnSpc="1">
            <a:prstTxWarp prst="textNoShape">
              <a:avLst/>
            </a:prstTxWarp>
          </a:bodyPr>
          <a:lstStyle>
            <a:lvl1pPr algn="r" defTabSz="924133">
              <a:defRPr sz="1200">
                <a:latin typeface="Arial" charset="0"/>
                <a:ea typeface="Geneva" charset="0"/>
                <a:cs typeface="+mn-cs"/>
              </a:defRPr>
            </a:lvl1pPr>
          </a:lstStyle>
          <a:p>
            <a:pPr>
              <a:defRPr/>
            </a:pPr>
            <a:endParaRPr lang="en-US" dirty="0"/>
          </a:p>
        </p:txBody>
      </p:sp>
      <p:sp>
        <p:nvSpPr>
          <p:cNvPr id="75780" name="Rectangle 4"/>
          <p:cNvSpPr>
            <a:spLocks noGrp="1" noRot="1" noChangeAspect="1" noChangeArrowheads="1" noTextEdit="1"/>
          </p:cNvSpPr>
          <p:nvPr>
            <p:ph type="sldImg" idx="2"/>
          </p:nvPr>
        </p:nvSpPr>
        <p:spPr bwMode="auto">
          <a:xfrm>
            <a:off x="1114425" y="696913"/>
            <a:ext cx="4649788" cy="3487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7388" y="4416425"/>
            <a:ext cx="5503862" cy="4179888"/>
          </a:xfrm>
          <a:prstGeom prst="rect">
            <a:avLst/>
          </a:prstGeom>
          <a:noFill/>
          <a:ln>
            <a:noFill/>
          </a:ln>
          <a:effectLst/>
          <a:extLst>
            <a:ext uri="{FAA26D3D-D897-4be2-8F04-BA451C77F1D7}"/>
          </a:extLst>
        </p:spPr>
        <p:txBody>
          <a:bodyPr vert="horz" wrap="square" lIns="92387" tIns="46192" rIns="92387" bIns="4619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29675"/>
            <a:ext cx="2979738" cy="463550"/>
          </a:xfrm>
          <a:prstGeom prst="rect">
            <a:avLst/>
          </a:prstGeom>
          <a:noFill/>
          <a:ln>
            <a:noFill/>
          </a:ln>
          <a:effectLst/>
          <a:extLst>
            <a:ext uri="{FAA26D3D-D897-4be2-8F04-BA451C77F1D7}"/>
          </a:extLst>
        </p:spPr>
        <p:txBody>
          <a:bodyPr vert="horz" wrap="square" lIns="92387" tIns="46192" rIns="92387" bIns="46192" numCol="1" anchor="b" anchorCtr="0" compatLnSpc="1">
            <a:prstTxWarp prst="textNoShape">
              <a:avLst/>
            </a:prstTxWarp>
          </a:bodyPr>
          <a:lstStyle>
            <a:lvl1pPr algn="l" defTabSz="924133">
              <a:defRPr sz="1200">
                <a:latin typeface="Arial" charset="0"/>
                <a:ea typeface="Geneva" charset="0"/>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3897313" y="8829675"/>
            <a:ext cx="2979737" cy="463550"/>
          </a:xfrm>
          <a:prstGeom prst="rect">
            <a:avLst/>
          </a:prstGeom>
          <a:noFill/>
          <a:ln>
            <a:noFill/>
          </a:ln>
          <a:effectLst/>
          <a:extLst>
            <a:ext uri="{FAA26D3D-D897-4be2-8F04-BA451C77F1D7}"/>
          </a:extLst>
        </p:spPr>
        <p:txBody>
          <a:bodyPr vert="horz" wrap="square" lIns="92387" tIns="46192" rIns="92387" bIns="46192" numCol="1" anchor="b" anchorCtr="0" compatLnSpc="1">
            <a:prstTxWarp prst="textNoShape">
              <a:avLst/>
            </a:prstTxWarp>
          </a:bodyPr>
          <a:lstStyle>
            <a:lvl1pPr algn="r" defTabSz="924133">
              <a:defRPr sz="1200">
                <a:ea typeface="Geneva" pitchFamily="124" charset="-128"/>
                <a:cs typeface="+mn-cs"/>
              </a:defRPr>
            </a:lvl1pPr>
          </a:lstStyle>
          <a:p>
            <a:pPr>
              <a:defRPr/>
            </a:pPr>
            <a:fld id="{B6A7033D-8F4B-4E5E-B535-ED5A6CD1E919}" type="slidenum">
              <a:rPr lang="en-US"/>
              <a:pPr>
                <a:defRPr/>
              </a:pPr>
              <a:t>‹#›</a:t>
            </a:fld>
            <a:endParaRPr lang="en-US" dirty="0"/>
          </a:p>
        </p:txBody>
      </p:sp>
    </p:spTree>
    <p:extLst>
      <p:ext uri="{BB962C8B-B14F-4D97-AF65-F5344CB8AC3E}">
        <p14:creationId xmlns:p14="http://schemas.microsoft.com/office/powerpoint/2010/main" val="621374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Geneva" charset="0"/>
        <a:cs typeface="Geneva"/>
      </a:defRPr>
    </a:lvl1pPr>
    <a:lvl2pPr marL="457200" algn="l" rtl="0" eaLnBrk="0" fontAlgn="base" hangingPunct="0">
      <a:spcBef>
        <a:spcPct val="30000"/>
      </a:spcBef>
      <a:spcAft>
        <a:spcPct val="0"/>
      </a:spcAft>
      <a:defRPr sz="1200" kern="1200">
        <a:solidFill>
          <a:schemeClr val="tx1"/>
        </a:solidFill>
        <a:latin typeface="Arial" charset="0"/>
        <a:ea typeface="Geneva" charset="0"/>
        <a:cs typeface="Geneva"/>
      </a:defRPr>
    </a:lvl2pPr>
    <a:lvl3pPr marL="914400" algn="l" rtl="0" eaLnBrk="0" fontAlgn="base" hangingPunct="0">
      <a:spcBef>
        <a:spcPct val="30000"/>
      </a:spcBef>
      <a:spcAft>
        <a:spcPct val="0"/>
      </a:spcAft>
      <a:defRPr sz="1200" kern="1200">
        <a:solidFill>
          <a:schemeClr val="tx1"/>
        </a:solidFill>
        <a:latin typeface="Arial" charset="0"/>
        <a:ea typeface="Geneva" charset="0"/>
        <a:cs typeface="Geneva"/>
      </a:defRPr>
    </a:lvl3pPr>
    <a:lvl4pPr marL="1371600" algn="l" rtl="0" eaLnBrk="0" fontAlgn="base" hangingPunct="0">
      <a:spcBef>
        <a:spcPct val="30000"/>
      </a:spcBef>
      <a:spcAft>
        <a:spcPct val="0"/>
      </a:spcAft>
      <a:defRPr sz="1200" kern="1200">
        <a:solidFill>
          <a:schemeClr val="tx1"/>
        </a:solidFill>
        <a:latin typeface="Arial" charset="0"/>
        <a:ea typeface="Geneva" charset="0"/>
        <a:cs typeface="Geneva"/>
      </a:defRPr>
    </a:lvl4pPr>
    <a:lvl5pPr marL="1828800" algn="l" rtl="0" eaLnBrk="0" fontAlgn="base" hangingPunct="0">
      <a:spcBef>
        <a:spcPct val="30000"/>
      </a:spcBef>
      <a:spcAft>
        <a:spcPct val="0"/>
      </a:spcAft>
      <a:defRPr sz="1200" kern="1200">
        <a:solidFill>
          <a:schemeClr val="tx1"/>
        </a:solidFill>
        <a:latin typeface="Arial" charset="0"/>
        <a:ea typeface="Geneva" charset="0"/>
        <a:cs typeface="Geneva"/>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a typeface="Geneva"/>
            </a:endParaRPr>
          </a:p>
        </p:txBody>
      </p:sp>
      <p:sp>
        <p:nvSpPr>
          <p:cNvPr id="768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itchFamily="34" charset="0"/>
                <a:ea typeface="Geneva"/>
                <a:cs typeface="Geneva"/>
              </a:defRPr>
            </a:lvl1pPr>
            <a:lvl2pPr marL="742950" indent="-285750" defTabSz="923925" eaLnBrk="0" hangingPunct="0">
              <a:spcBef>
                <a:spcPct val="30000"/>
              </a:spcBef>
              <a:defRPr sz="1200">
                <a:solidFill>
                  <a:schemeClr val="tx1"/>
                </a:solidFill>
                <a:latin typeface="Arial" pitchFamily="34" charset="0"/>
                <a:ea typeface="Geneva"/>
                <a:cs typeface="Geneva"/>
              </a:defRPr>
            </a:lvl2pPr>
            <a:lvl3pPr marL="1143000" indent="-228600" defTabSz="923925" eaLnBrk="0" hangingPunct="0">
              <a:spcBef>
                <a:spcPct val="30000"/>
              </a:spcBef>
              <a:defRPr sz="1200">
                <a:solidFill>
                  <a:schemeClr val="tx1"/>
                </a:solidFill>
                <a:latin typeface="Arial" pitchFamily="34" charset="0"/>
                <a:ea typeface="Geneva"/>
                <a:cs typeface="Geneva"/>
              </a:defRPr>
            </a:lvl3pPr>
            <a:lvl4pPr marL="1600200" indent="-228600" defTabSz="923925" eaLnBrk="0" hangingPunct="0">
              <a:spcBef>
                <a:spcPct val="30000"/>
              </a:spcBef>
              <a:defRPr sz="1200">
                <a:solidFill>
                  <a:schemeClr val="tx1"/>
                </a:solidFill>
                <a:latin typeface="Arial" pitchFamily="34" charset="0"/>
                <a:ea typeface="Geneva"/>
                <a:cs typeface="Geneva"/>
              </a:defRPr>
            </a:lvl4pPr>
            <a:lvl5pPr marL="2057400" indent="-228600" defTabSz="923925" eaLnBrk="0" hangingPunct="0">
              <a:spcBef>
                <a:spcPct val="30000"/>
              </a:spcBef>
              <a:defRPr sz="1200">
                <a:solidFill>
                  <a:schemeClr val="tx1"/>
                </a:solidFill>
                <a:latin typeface="Arial" pitchFamily="34" charset="0"/>
                <a:ea typeface="Geneva"/>
                <a:cs typeface="Geneva"/>
              </a:defRPr>
            </a:lvl5pPr>
            <a:lvl6pPr marL="2514600" indent="-228600" defTabSz="923925" eaLnBrk="0" fontAlgn="base" hangingPunct="0">
              <a:spcBef>
                <a:spcPct val="30000"/>
              </a:spcBef>
              <a:spcAft>
                <a:spcPct val="0"/>
              </a:spcAft>
              <a:defRPr sz="1200">
                <a:solidFill>
                  <a:schemeClr val="tx1"/>
                </a:solidFill>
                <a:latin typeface="Arial" pitchFamily="34" charset="0"/>
                <a:ea typeface="Geneva"/>
                <a:cs typeface="Geneva"/>
              </a:defRPr>
            </a:lvl6pPr>
            <a:lvl7pPr marL="2971800" indent="-228600" defTabSz="923925" eaLnBrk="0" fontAlgn="base" hangingPunct="0">
              <a:spcBef>
                <a:spcPct val="30000"/>
              </a:spcBef>
              <a:spcAft>
                <a:spcPct val="0"/>
              </a:spcAft>
              <a:defRPr sz="1200">
                <a:solidFill>
                  <a:schemeClr val="tx1"/>
                </a:solidFill>
                <a:latin typeface="Arial" pitchFamily="34" charset="0"/>
                <a:ea typeface="Geneva"/>
                <a:cs typeface="Geneva"/>
              </a:defRPr>
            </a:lvl7pPr>
            <a:lvl8pPr marL="3429000" indent="-228600" defTabSz="923925" eaLnBrk="0" fontAlgn="base" hangingPunct="0">
              <a:spcBef>
                <a:spcPct val="30000"/>
              </a:spcBef>
              <a:spcAft>
                <a:spcPct val="0"/>
              </a:spcAft>
              <a:defRPr sz="1200">
                <a:solidFill>
                  <a:schemeClr val="tx1"/>
                </a:solidFill>
                <a:latin typeface="Arial" pitchFamily="34" charset="0"/>
                <a:ea typeface="Geneva"/>
                <a:cs typeface="Geneva"/>
              </a:defRPr>
            </a:lvl8pPr>
            <a:lvl9pPr marL="3886200" indent="-228600" defTabSz="923925" eaLnBrk="0" fontAlgn="base" hangingPunct="0">
              <a:spcBef>
                <a:spcPct val="30000"/>
              </a:spcBef>
              <a:spcAft>
                <a:spcPct val="0"/>
              </a:spcAft>
              <a:defRPr sz="1200">
                <a:solidFill>
                  <a:schemeClr val="tx1"/>
                </a:solidFill>
                <a:latin typeface="Arial" pitchFamily="34" charset="0"/>
                <a:ea typeface="Geneva"/>
                <a:cs typeface="Geneva"/>
              </a:defRPr>
            </a:lvl9pPr>
          </a:lstStyle>
          <a:p>
            <a:pPr eaLnBrk="1" hangingPunct="1">
              <a:spcBef>
                <a:spcPct val="0"/>
              </a:spcBef>
            </a:pPr>
            <a:fld id="{BA313ADE-EFCF-4CB8-8A7D-9F0E24403CD7}" type="slidenum">
              <a:rPr lang="en-US" altLang="en-US" smtClean="0"/>
              <a:pPr eaLnBrk="1" hangingPunct="1">
                <a:spcBef>
                  <a:spcPct val="0"/>
                </a:spcBef>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a typeface="Geneva"/>
            </a:endParaRPr>
          </a:p>
        </p:txBody>
      </p:sp>
      <p:sp>
        <p:nvSpPr>
          <p:cNvPr id="768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itchFamily="34" charset="0"/>
                <a:ea typeface="Geneva"/>
                <a:cs typeface="Geneva"/>
              </a:defRPr>
            </a:lvl1pPr>
            <a:lvl2pPr marL="742950" indent="-285750" defTabSz="923925" eaLnBrk="0" hangingPunct="0">
              <a:spcBef>
                <a:spcPct val="30000"/>
              </a:spcBef>
              <a:defRPr sz="1200">
                <a:solidFill>
                  <a:schemeClr val="tx1"/>
                </a:solidFill>
                <a:latin typeface="Arial" pitchFamily="34" charset="0"/>
                <a:ea typeface="Geneva"/>
                <a:cs typeface="Geneva"/>
              </a:defRPr>
            </a:lvl2pPr>
            <a:lvl3pPr marL="1143000" indent="-228600" defTabSz="923925" eaLnBrk="0" hangingPunct="0">
              <a:spcBef>
                <a:spcPct val="30000"/>
              </a:spcBef>
              <a:defRPr sz="1200">
                <a:solidFill>
                  <a:schemeClr val="tx1"/>
                </a:solidFill>
                <a:latin typeface="Arial" pitchFamily="34" charset="0"/>
                <a:ea typeface="Geneva"/>
                <a:cs typeface="Geneva"/>
              </a:defRPr>
            </a:lvl3pPr>
            <a:lvl4pPr marL="1600200" indent="-228600" defTabSz="923925" eaLnBrk="0" hangingPunct="0">
              <a:spcBef>
                <a:spcPct val="30000"/>
              </a:spcBef>
              <a:defRPr sz="1200">
                <a:solidFill>
                  <a:schemeClr val="tx1"/>
                </a:solidFill>
                <a:latin typeface="Arial" pitchFamily="34" charset="0"/>
                <a:ea typeface="Geneva"/>
                <a:cs typeface="Geneva"/>
              </a:defRPr>
            </a:lvl4pPr>
            <a:lvl5pPr marL="2057400" indent="-228600" defTabSz="923925" eaLnBrk="0" hangingPunct="0">
              <a:spcBef>
                <a:spcPct val="30000"/>
              </a:spcBef>
              <a:defRPr sz="1200">
                <a:solidFill>
                  <a:schemeClr val="tx1"/>
                </a:solidFill>
                <a:latin typeface="Arial" pitchFamily="34" charset="0"/>
                <a:ea typeface="Geneva"/>
                <a:cs typeface="Geneva"/>
              </a:defRPr>
            </a:lvl5pPr>
            <a:lvl6pPr marL="2514600" indent="-228600" defTabSz="923925" eaLnBrk="0" fontAlgn="base" hangingPunct="0">
              <a:spcBef>
                <a:spcPct val="30000"/>
              </a:spcBef>
              <a:spcAft>
                <a:spcPct val="0"/>
              </a:spcAft>
              <a:defRPr sz="1200">
                <a:solidFill>
                  <a:schemeClr val="tx1"/>
                </a:solidFill>
                <a:latin typeface="Arial" pitchFamily="34" charset="0"/>
                <a:ea typeface="Geneva"/>
                <a:cs typeface="Geneva"/>
              </a:defRPr>
            </a:lvl6pPr>
            <a:lvl7pPr marL="2971800" indent="-228600" defTabSz="923925" eaLnBrk="0" fontAlgn="base" hangingPunct="0">
              <a:spcBef>
                <a:spcPct val="30000"/>
              </a:spcBef>
              <a:spcAft>
                <a:spcPct val="0"/>
              </a:spcAft>
              <a:defRPr sz="1200">
                <a:solidFill>
                  <a:schemeClr val="tx1"/>
                </a:solidFill>
                <a:latin typeface="Arial" pitchFamily="34" charset="0"/>
                <a:ea typeface="Geneva"/>
                <a:cs typeface="Geneva"/>
              </a:defRPr>
            </a:lvl7pPr>
            <a:lvl8pPr marL="3429000" indent="-228600" defTabSz="923925" eaLnBrk="0" fontAlgn="base" hangingPunct="0">
              <a:spcBef>
                <a:spcPct val="30000"/>
              </a:spcBef>
              <a:spcAft>
                <a:spcPct val="0"/>
              </a:spcAft>
              <a:defRPr sz="1200">
                <a:solidFill>
                  <a:schemeClr val="tx1"/>
                </a:solidFill>
                <a:latin typeface="Arial" pitchFamily="34" charset="0"/>
                <a:ea typeface="Geneva"/>
                <a:cs typeface="Geneva"/>
              </a:defRPr>
            </a:lvl8pPr>
            <a:lvl9pPr marL="3886200" indent="-228600" defTabSz="923925" eaLnBrk="0" fontAlgn="base" hangingPunct="0">
              <a:spcBef>
                <a:spcPct val="30000"/>
              </a:spcBef>
              <a:spcAft>
                <a:spcPct val="0"/>
              </a:spcAft>
              <a:defRPr sz="1200">
                <a:solidFill>
                  <a:schemeClr val="tx1"/>
                </a:solidFill>
                <a:latin typeface="Arial" pitchFamily="34" charset="0"/>
                <a:ea typeface="Geneva"/>
                <a:cs typeface="Geneva"/>
              </a:defRPr>
            </a:lvl9pPr>
          </a:lstStyle>
          <a:p>
            <a:pPr eaLnBrk="1" hangingPunct="1">
              <a:spcBef>
                <a:spcPct val="0"/>
              </a:spcBef>
            </a:pPr>
            <a:fld id="{BA313ADE-EFCF-4CB8-8A7D-9F0E24403CD7}" type="slidenum">
              <a:rPr lang="en-US" altLang="en-US" smtClean="0"/>
              <a:pPr eaLnBrk="1" hangingPunct="1">
                <a:spcBef>
                  <a:spcPct val="0"/>
                </a:spcBef>
              </a:pPr>
              <a:t>3</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a typeface="Geneva"/>
            </a:endParaRPr>
          </a:p>
        </p:txBody>
      </p:sp>
      <p:sp>
        <p:nvSpPr>
          <p:cNvPr id="768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spcBef>
                <a:spcPct val="30000"/>
              </a:spcBef>
              <a:defRPr sz="1200">
                <a:solidFill>
                  <a:schemeClr val="tx1"/>
                </a:solidFill>
                <a:latin typeface="Arial" pitchFamily="34" charset="0"/>
                <a:ea typeface="Geneva"/>
                <a:cs typeface="Geneva"/>
              </a:defRPr>
            </a:lvl1pPr>
            <a:lvl2pPr marL="742950" indent="-285750" defTabSz="923925" eaLnBrk="0" hangingPunct="0">
              <a:spcBef>
                <a:spcPct val="30000"/>
              </a:spcBef>
              <a:defRPr sz="1200">
                <a:solidFill>
                  <a:schemeClr val="tx1"/>
                </a:solidFill>
                <a:latin typeface="Arial" pitchFamily="34" charset="0"/>
                <a:ea typeface="Geneva"/>
                <a:cs typeface="Geneva"/>
              </a:defRPr>
            </a:lvl2pPr>
            <a:lvl3pPr marL="1143000" indent="-228600" defTabSz="923925" eaLnBrk="0" hangingPunct="0">
              <a:spcBef>
                <a:spcPct val="30000"/>
              </a:spcBef>
              <a:defRPr sz="1200">
                <a:solidFill>
                  <a:schemeClr val="tx1"/>
                </a:solidFill>
                <a:latin typeface="Arial" pitchFamily="34" charset="0"/>
                <a:ea typeface="Geneva"/>
                <a:cs typeface="Geneva"/>
              </a:defRPr>
            </a:lvl3pPr>
            <a:lvl4pPr marL="1600200" indent="-228600" defTabSz="923925" eaLnBrk="0" hangingPunct="0">
              <a:spcBef>
                <a:spcPct val="30000"/>
              </a:spcBef>
              <a:defRPr sz="1200">
                <a:solidFill>
                  <a:schemeClr val="tx1"/>
                </a:solidFill>
                <a:latin typeface="Arial" pitchFamily="34" charset="0"/>
                <a:ea typeface="Geneva"/>
                <a:cs typeface="Geneva"/>
              </a:defRPr>
            </a:lvl4pPr>
            <a:lvl5pPr marL="2057400" indent="-228600" defTabSz="923925" eaLnBrk="0" hangingPunct="0">
              <a:spcBef>
                <a:spcPct val="30000"/>
              </a:spcBef>
              <a:defRPr sz="1200">
                <a:solidFill>
                  <a:schemeClr val="tx1"/>
                </a:solidFill>
                <a:latin typeface="Arial" pitchFamily="34" charset="0"/>
                <a:ea typeface="Geneva"/>
                <a:cs typeface="Geneva"/>
              </a:defRPr>
            </a:lvl5pPr>
            <a:lvl6pPr marL="2514600" indent="-228600" defTabSz="923925" eaLnBrk="0" fontAlgn="base" hangingPunct="0">
              <a:spcBef>
                <a:spcPct val="30000"/>
              </a:spcBef>
              <a:spcAft>
                <a:spcPct val="0"/>
              </a:spcAft>
              <a:defRPr sz="1200">
                <a:solidFill>
                  <a:schemeClr val="tx1"/>
                </a:solidFill>
                <a:latin typeface="Arial" pitchFamily="34" charset="0"/>
                <a:ea typeface="Geneva"/>
                <a:cs typeface="Geneva"/>
              </a:defRPr>
            </a:lvl6pPr>
            <a:lvl7pPr marL="2971800" indent="-228600" defTabSz="923925" eaLnBrk="0" fontAlgn="base" hangingPunct="0">
              <a:spcBef>
                <a:spcPct val="30000"/>
              </a:spcBef>
              <a:spcAft>
                <a:spcPct val="0"/>
              </a:spcAft>
              <a:defRPr sz="1200">
                <a:solidFill>
                  <a:schemeClr val="tx1"/>
                </a:solidFill>
                <a:latin typeface="Arial" pitchFamily="34" charset="0"/>
                <a:ea typeface="Geneva"/>
                <a:cs typeface="Geneva"/>
              </a:defRPr>
            </a:lvl7pPr>
            <a:lvl8pPr marL="3429000" indent="-228600" defTabSz="923925" eaLnBrk="0" fontAlgn="base" hangingPunct="0">
              <a:spcBef>
                <a:spcPct val="30000"/>
              </a:spcBef>
              <a:spcAft>
                <a:spcPct val="0"/>
              </a:spcAft>
              <a:defRPr sz="1200">
                <a:solidFill>
                  <a:schemeClr val="tx1"/>
                </a:solidFill>
                <a:latin typeface="Arial" pitchFamily="34" charset="0"/>
                <a:ea typeface="Geneva"/>
                <a:cs typeface="Geneva"/>
              </a:defRPr>
            </a:lvl8pPr>
            <a:lvl9pPr marL="3886200" indent="-228600" defTabSz="923925" eaLnBrk="0" fontAlgn="base" hangingPunct="0">
              <a:spcBef>
                <a:spcPct val="30000"/>
              </a:spcBef>
              <a:spcAft>
                <a:spcPct val="0"/>
              </a:spcAft>
              <a:defRPr sz="1200">
                <a:solidFill>
                  <a:schemeClr val="tx1"/>
                </a:solidFill>
                <a:latin typeface="Arial" pitchFamily="34" charset="0"/>
                <a:ea typeface="Geneva"/>
                <a:cs typeface="Geneva"/>
              </a:defRPr>
            </a:lvl9pPr>
          </a:lstStyle>
          <a:p>
            <a:pPr eaLnBrk="1" hangingPunct="1">
              <a:spcBef>
                <a:spcPct val="0"/>
              </a:spcBef>
            </a:pPr>
            <a:fld id="{BA313ADE-EFCF-4CB8-8A7D-9F0E24403CD7}" type="slidenum">
              <a:rPr lang="en-US" altLang="en-US" smtClean="0"/>
              <a:pPr eaLnBrk="1" hangingPunct="1">
                <a:spcBef>
                  <a:spcPct val="0"/>
                </a:spcBef>
              </a:pPr>
              <a:t>5</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2.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hemeOverride" Target="../theme/themeOverride3.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hemeOverride" Target="../theme/themeOverride4.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citi-r_2c-blu_pos_rgb-P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4813" y="5051425"/>
            <a:ext cx="1951037"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o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181600" y="228600"/>
            <a:ext cx="359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300913" y="819150"/>
            <a:ext cx="1535112"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0" name="Rectangle 78"/>
          <p:cNvSpPr>
            <a:spLocks noGrp="1" noChangeArrowheads="1"/>
          </p:cNvSpPr>
          <p:nvPr>
            <p:ph type="ctrTitle"/>
          </p:nvPr>
        </p:nvSpPr>
        <p:spPr>
          <a:xfrm>
            <a:off x="603250" y="799588"/>
            <a:ext cx="6688199" cy="517525"/>
          </a:xfrm>
        </p:spPr>
        <p:txBody>
          <a:bodyPr/>
          <a:lstStyle>
            <a:lvl1pPr>
              <a:defRPr sz="3200"/>
            </a:lvl1pPr>
          </a:lstStyle>
          <a:p>
            <a:pPr lvl="0"/>
            <a:r>
              <a:rPr lang="en-US" noProof="0" dirty="0"/>
              <a:t>Click to edit Master title style</a:t>
            </a:r>
          </a:p>
        </p:txBody>
      </p:sp>
      <p:sp>
        <p:nvSpPr>
          <p:cNvPr id="3151" name="Rectangle 79"/>
          <p:cNvSpPr>
            <a:spLocks noGrp="1" noChangeArrowheads="1"/>
          </p:cNvSpPr>
          <p:nvPr>
            <p:ph type="subTitle" sz="quarter" idx="1"/>
          </p:nvPr>
        </p:nvSpPr>
        <p:spPr>
          <a:xfrm>
            <a:off x="603250" y="1290125"/>
            <a:ext cx="6664449" cy="1093788"/>
          </a:xfrm>
        </p:spPr>
        <p:txBody>
          <a:bodyPr tIns="0" rIns="0" bIns="0"/>
          <a:lstStyle>
            <a:lvl1pPr marL="0" indent="0">
              <a:lnSpc>
                <a:spcPct val="100000"/>
              </a:lnSpc>
              <a:spcBef>
                <a:spcPct val="0"/>
              </a:spcBef>
              <a:spcAft>
                <a:spcPct val="0"/>
              </a:spcAft>
              <a:buFontTx/>
              <a:buNone/>
              <a:defRPr sz="3200">
                <a:solidFill>
                  <a:srgbClr val="00BDF2"/>
                </a:solidFill>
              </a:defRPr>
            </a:lvl1pPr>
          </a:lstStyle>
          <a:p>
            <a:pPr lvl="0"/>
            <a:r>
              <a:rPr lang="en-US" noProof="0"/>
              <a:t>Click to edit Master subtitle style</a:t>
            </a:r>
          </a:p>
        </p:txBody>
      </p:sp>
    </p:spTree>
    <p:extLst>
      <p:ext uri="{BB962C8B-B14F-4D97-AF65-F5344CB8AC3E}">
        <p14:creationId xmlns:p14="http://schemas.microsoft.com/office/powerpoint/2010/main" val="30123798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9" descr="ot.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35838" y="355600"/>
            <a:ext cx="1535112"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lvl1pPr>
          </a:lstStyle>
          <a:p>
            <a:pPr>
              <a:defRPr/>
            </a:pPr>
            <a:fld id="{30F61879-7926-4510-B038-6309F8DED963}" type="slidenum">
              <a:rPr lang="en-US"/>
              <a:pPr>
                <a:defRPr/>
              </a:pPr>
              <a:t>‹#›</a:t>
            </a:fld>
            <a:endParaRPr lang="en-US" dirty="0"/>
          </a:p>
        </p:txBody>
      </p:sp>
      <p:sp>
        <p:nvSpPr>
          <p:cNvPr id="7" name="Rectangle 87"/>
          <p:cNvSpPr>
            <a:spLocks noGrp="1" noChangeArrowheads="1"/>
          </p:cNvSpPr>
          <p:nvPr>
            <p:ph type="dt" sz="half" idx="11"/>
          </p:nvPr>
        </p:nvSpPr>
        <p:spPr/>
        <p:txBody>
          <a:bodyPr/>
          <a:lstStyle>
            <a:lvl1pPr>
              <a:defRPr/>
            </a:lvl1pPr>
          </a:lstStyle>
          <a:p>
            <a:pPr>
              <a:defRPr/>
            </a:pPr>
            <a:r>
              <a:rPr lang="en-US" dirty="0"/>
              <a:t>MM.DD.YY</a:t>
            </a:r>
          </a:p>
        </p:txBody>
      </p:sp>
      <p:sp>
        <p:nvSpPr>
          <p:cNvPr id="8" name="Rectangle 92"/>
          <p:cNvSpPr>
            <a:spLocks noGrp="1" noChangeArrowheads="1"/>
          </p:cNvSpPr>
          <p:nvPr>
            <p:ph type="ftr" sz="quarter" idx="12"/>
          </p:nvPr>
        </p:nvSpPr>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303109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a:solidFill>
                  <a:srgbClr val="004785"/>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5"/>
          <p:cNvSpPr>
            <a:spLocks noGrp="1" noChangeArrowheads="1"/>
          </p:cNvSpPr>
          <p:nvPr>
            <p:ph type="sldNum" sz="quarter" idx="10"/>
          </p:nvPr>
        </p:nvSpPr>
        <p:spPr>
          <a:ln/>
        </p:spPr>
        <p:txBody>
          <a:bodyPr/>
          <a:lstStyle>
            <a:lvl1pPr>
              <a:defRPr/>
            </a:lvl1pPr>
          </a:lstStyle>
          <a:p>
            <a:pPr>
              <a:defRPr/>
            </a:pPr>
            <a:fld id="{3B161640-6721-4DEC-9EB4-C75606EF7375}" type="slidenum">
              <a:rPr lang="en-US"/>
              <a:pPr>
                <a:defRPr/>
              </a:pPr>
              <a:t>‹#›</a:t>
            </a:fld>
            <a:endParaRPr lang="en-US" dirty="0"/>
          </a:p>
        </p:txBody>
      </p:sp>
      <p:sp>
        <p:nvSpPr>
          <p:cNvPr id="5"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6"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2560338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3250" y="917575"/>
            <a:ext cx="4071938"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27588" y="917575"/>
            <a:ext cx="4073525"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a:ln/>
        </p:spPr>
        <p:txBody>
          <a:bodyPr/>
          <a:lstStyle>
            <a:lvl1pPr>
              <a:defRPr/>
            </a:lvl1pPr>
          </a:lstStyle>
          <a:p>
            <a:pPr>
              <a:defRPr/>
            </a:pPr>
            <a:fld id="{21F35384-3B6E-49E3-AFD2-5927DC22CF1C}" type="slidenum">
              <a:rPr lang="en-US"/>
              <a:pPr>
                <a:defRPr/>
              </a:pPr>
              <a:t>‹#›</a:t>
            </a:fld>
            <a:endParaRPr lang="en-US" dirty="0"/>
          </a:p>
        </p:txBody>
      </p:sp>
      <p:sp>
        <p:nvSpPr>
          <p:cNvPr id="6"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7"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3601970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5"/>
          <p:cNvSpPr>
            <a:spLocks noGrp="1" noChangeArrowheads="1"/>
          </p:cNvSpPr>
          <p:nvPr>
            <p:ph type="sldNum" sz="quarter" idx="10"/>
          </p:nvPr>
        </p:nvSpPr>
        <p:spPr>
          <a:ln/>
        </p:spPr>
        <p:txBody>
          <a:bodyPr/>
          <a:lstStyle>
            <a:lvl1pPr>
              <a:defRPr/>
            </a:lvl1pPr>
          </a:lstStyle>
          <a:p>
            <a:pPr>
              <a:defRPr/>
            </a:pPr>
            <a:fld id="{0B4EF8AF-8A7E-42DA-891F-0FB64195D84D}" type="slidenum">
              <a:rPr lang="en-US"/>
              <a:pPr>
                <a:defRPr/>
              </a:pPr>
              <a:t>‹#›</a:t>
            </a:fld>
            <a:endParaRPr lang="en-US" dirty="0"/>
          </a:p>
        </p:txBody>
      </p:sp>
      <p:sp>
        <p:nvSpPr>
          <p:cNvPr id="8"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9"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135606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5"/>
          <p:cNvSpPr>
            <a:spLocks noGrp="1" noChangeArrowheads="1"/>
          </p:cNvSpPr>
          <p:nvPr>
            <p:ph type="sldNum" sz="quarter" idx="10"/>
          </p:nvPr>
        </p:nvSpPr>
        <p:spPr>
          <a:ln/>
        </p:spPr>
        <p:txBody>
          <a:bodyPr/>
          <a:lstStyle>
            <a:lvl1pPr>
              <a:defRPr/>
            </a:lvl1pPr>
          </a:lstStyle>
          <a:p>
            <a:pPr>
              <a:defRPr/>
            </a:pPr>
            <a:fld id="{4D866D6D-AD4C-4F57-921C-9790E8EE0E45}" type="slidenum">
              <a:rPr lang="en-US"/>
              <a:pPr>
                <a:defRPr/>
              </a:pPr>
              <a:t>‹#›</a:t>
            </a:fld>
            <a:endParaRPr lang="en-US" dirty="0"/>
          </a:p>
        </p:txBody>
      </p:sp>
      <p:sp>
        <p:nvSpPr>
          <p:cNvPr id="4"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5"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346687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5"/>
          <p:cNvSpPr>
            <a:spLocks noGrp="1" noChangeArrowheads="1"/>
          </p:cNvSpPr>
          <p:nvPr>
            <p:ph type="sldNum" sz="quarter" idx="10"/>
          </p:nvPr>
        </p:nvSpPr>
        <p:spPr>
          <a:ln/>
        </p:spPr>
        <p:txBody>
          <a:bodyPr/>
          <a:lstStyle>
            <a:lvl1pPr>
              <a:defRPr/>
            </a:lvl1pPr>
          </a:lstStyle>
          <a:p>
            <a:pPr>
              <a:defRPr/>
            </a:pPr>
            <a:fld id="{CB9D3ABD-8E9B-4660-8490-645F9ADE59DE}" type="slidenum">
              <a:rPr lang="en-US"/>
              <a:pPr>
                <a:defRPr/>
              </a:pPr>
              <a:t>‹#›</a:t>
            </a:fld>
            <a:endParaRPr lang="en-US" dirty="0"/>
          </a:p>
        </p:txBody>
      </p:sp>
      <p:sp>
        <p:nvSpPr>
          <p:cNvPr id="3"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4"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1274260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5"/>
          <p:cNvSpPr>
            <a:spLocks noGrp="1" noChangeArrowheads="1"/>
          </p:cNvSpPr>
          <p:nvPr>
            <p:ph type="sldNum" sz="quarter" idx="10"/>
          </p:nvPr>
        </p:nvSpPr>
        <p:spPr>
          <a:ln/>
        </p:spPr>
        <p:txBody>
          <a:bodyPr/>
          <a:lstStyle>
            <a:lvl1pPr>
              <a:defRPr/>
            </a:lvl1pPr>
          </a:lstStyle>
          <a:p>
            <a:pPr>
              <a:defRPr/>
            </a:pPr>
            <a:fld id="{52AB8D4E-EFD3-4445-BAAE-0503F956A22B}" type="slidenum">
              <a:rPr lang="en-US"/>
              <a:pPr>
                <a:defRPr/>
              </a:pPr>
              <a:t>‹#›</a:t>
            </a:fld>
            <a:endParaRPr lang="en-US" dirty="0"/>
          </a:p>
        </p:txBody>
      </p:sp>
      <p:sp>
        <p:nvSpPr>
          <p:cNvPr id="6"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7"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1714534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5"/>
          <p:cNvSpPr>
            <a:spLocks noGrp="1" noChangeArrowheads="1"/>
          </p:cNvSpPr>
          <p:nvPr>
            <p:ph type="sldNum" sz="quarter" idx="10"/>
          </p:nvPr>
        </p:nvSpPr>
        <p:spPr>
          <a:ln/>
        </p:spPr>
        <p:txBody>
          <a:bodyPr/>
          <a:lstStyle>
            <a:lvl1pPr>
              <a:defRPr/>
            </a:lvl1pPr>
          </a:lstStyle>
          <a:p>
            <a:pPr>
              <a:defRPr/>
            </a:pPr>
            <a:fld id="{BE6C8703-D4E5-4723-A78E-775E554888DA}" type="slidenum">
              <a:rPr lang="en-US"/>
              <a:pPr>
                <a:defRPr/>
              </a:pPr>
              <a:t>‹#›</a:t>
            </a:fld>
            <a:endParaRPr lang="en-US" dirty="0"/>
          </a:p>
        </p:txBody>
      </p:sp>
      <p:sp>
        <p:nvSpPr>
          <p:cNvPr id="6"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7"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2106941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5"/>
          <p:cNvSpPr>
            <a:spLocks noGrp="1" noChangeArrowheads="1"/>
          </p:cNvSpPr>
          <p:nvPr>
            <p:ph type="sldNum" sz="quarter" idx="10"/>
          </p:nvPr>
        </p:nvSpPr>
        <p:spPr>
          <a:ln/>
        </p:spPr>
        <p:txBody>
          <a:bodyPr/>
          <a:lstStyle>
            <a:lvl1pPr>
              <a:defRPr/>
            </a:lvl1pPr>
          </a:lstStyle>
          <a:p>
            <a:pPr>
              <a:defRPr/>
            </a:pPr>
            <a:fld id="{7F79E5B2-2958-4A4F-92DA-DD21359166B5}" type="slidenum">
              <a:rPr lang="en-US"/>
              <a:pPr>
                <a:defRPr/>
              </a:pPr>
              <a:t>‹#›</a:t>
            </a:fld>
            <a:endParaRPr lang="en-US" dirty="0"/>
          </a:p>
        </p:txBody>
      </p:sp>
      <p:sp>
        <p:nvSpPr>
          <p:cNvPr id="5"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6"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2345462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7838" y="314325"/>
            <a:ext cx="2073275" cy="59293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3250" y="314325"/>
            <a:ext cx="6072188" cy="59293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5"/>
          <p:cNvSpPr>
            <a:spLocks noGrp="1" noChangeArrowheads="1"/>
          </p:cNvSpPr>
          <p:nvPr>
            <p:ph type="sldNum" sz="quarter" idx="10"/>
          </p:nvPr>
        </p:nvSpPr>
        <p:spPr>
          <a:ln/>
        </p:spPr>
        <p:txBody>
          <a:bodyPr/>
          <a:lstStyle>
            <a:lvl1pPr>
              <a:defRPr/>
            </a:lvl1pPr>
          </a:lstStyle>
          <a:p>
            <a:pPr>
              <a:defRPr/>
            </a:pPr>
            <a:fld id="{769361C0-3D5B-450C-AC79-2344306FA479}" type="slidenum">
              <a:rPr lang="en-US"/>
              <a:pPr>
                <a:defRPr/>
              </a:pPr>
              <a:t>‹#›</a:t>
            </a:fld>
            <a:endParaRPr lang="en-US" dirty="0"/>
          </a:p>
        </p:txBody>
      </p:sp>
      <p:sp>
        <p:nvSpPr>
          <p:cNvPr id="5" name="Rectangle 87"/>
          <p:cNvSpPr>
            <a:spLocks noGrp="1" noChangeArrowheads="1"/>
          </p:cNvSpPr>
          <p:nvPr>
            <p:ph type="dt" sz="half" idx="11"/>
          </p:nvPr>
        </p:nvSpPr>
        <p:spPr>
          <a:ln/>
        </p:spPr>
        <p:txBody>
          <a:bodyPr/>
          <a:lstStyle>
            <a:lvl1pPr>
              <a:defRPr/>
            </a:lvl1pPr>
          </a:lstStyle>
          <a:p>
            <a:pPr>
              <a:defRPr/>
            </a:pPr>
            <a:r>
              <a:rPr lang="en-US" dirty="0"/>
              <a:t>MM.DD.YY</a:t>
            </a:r>
          </a:p>
        </p:txBody>
      </p:sp>
      <p:sp>
        <p:nvSpPr>
          <p:cNvPr id="6" name="Rectangle 92"/>
          <p:cNvSpPr>
            <a:spLocks noGrp="1" noChangeArrowheads="1"/>
          </p:cNvSpPr>
          <p:nvPr>
            <p:ph type="ftr" sz="quarter" idx="12"/>
          </p:nvPr>
        </p:nvSpPr>
        <p:spPr>
          <a:ln/>
        </p:spPr>
        <p:txBody>
          <a:bodyPr/>
          <a:lstStyle>
            <a:lvl1pPr>
              <a:defRPr/>
            </a:lvl1pPr>
          </a:lstStyle>
          <a:p>
            <a:pPr>
              <a:defRPr/>
            </a:pPr>
            <a:r>
              <a:rPr lang="en-US" dirty="0"/>
              <a:t>Presentation Title</a:t>
            </a:r>
          </a:p>
        </p:txBody>
      </p:sp>
    </p:spTree>
    <p:extLst>
      <p:ext uri="{BB962C8B-B14F-4D97-AF65-F5344CB8AC3E}">
        <p14:creationId xmlns:p14="http://schemas.microsoft.com/office/powerpoint/2010/main" val="1756239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Slide Number Placeholder 3"/>
          <p:cNvSpPr txBox="1">
            <a:spLocks/>
          </p:cNvSpPr>
          <p:nvPr userDrawn="1"/>
        </p:nvSpPr>
        <p:spPr>
          <a:xfrm>
            <a:off x="52388" y="6519863"/>
            <a:ext cx="331787" cy="293687"/>
          </a:xfrm>
          <a:prstGeom prst="rect">
            <a:avLst/>
          </a:prstGeom>
        </p:spPr>
        <p:txBody>
          <a:bodyPr/>
          <a:lstStyle>
            <a:defPPr>
              <a:defRPr lang="en-GB"/>
            </a:defPPr>
            <a:lvl1pPr algn="l" rtl="0" fontAlgn="base">
              <a:spcBef>
                <a:spcPct val="0"/>
              </a:spcBef>
              <a:spcAft>
                <a:spcPct val="0"/>
              </a:spcAft>
              <a:defRPr sz="800" b="1" kern="1200">
                <a:solidFill>
                  <a:schemeClr val="bg1"/>
                </a:solidFill>
                <a:latin typeface="Arial" charset="0"/>
                <a:ea typeface="ＭＳ Ｐゴシック" charset="0"/>
                <a:cs typeface="ＭＳ Ｐゴシック" charset="0"/>
              </a:defRPr>
            </a:lvl1pPr>
            <a:lvl2pPr marL="4572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2pPr>
            <a:lvl3pPr marL="9144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3pPr>
            <a:lvl4pPr marL="13716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4pPr>
            <a:lvl5pPr marL="18288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5pPr>
            <a:lvl6pPr marL="2286000" algn="l" defTabSz="457200" rtl="0" eaLnBrk="1" latinLnBrk="0" hangingPunct="1">
              <a:defRPr sz="800" b="1" kern="1200">
                <a:solidFill>
                  <a:schemeClr val="bg1"/>
                </a:solidFill>
                <a:latin typeface="Arial" charset="0"/>
                <a:ea typeface="ＭＳ Ｐゴシック" charset="0"/>
                <a:cs typeface="ＭＳ Ｐゴシック" charset="0"/>
              </a:defRPr>
            </a:lvl6pPr>
            <a:lvl7pPr marL="2743200" algn="l" defTabSz="457200" rtl="0" eaLnBrk="1" latinLnBrk="0" hangingPunct="1">
              <a:defRPr sz="800" b="1" kern="1200">
                <a:solidFill>
                  <a:schemeClr val="bg1"/>
                </a:solidFill>
                <a:latin typeface="Arial" charset="0"/>
                <a:ea typeface="ＭＳ Ｐゴシック" charset="0"/>
                <a:cs typeface="ＭＳ Ｐゴシック" charset="0"/>
              </a:defRPr>
            </a:lvl7pPr>
            <a:lvl8pPr marL="3200400" algn="l" defTabSz="457200" rtl="0" eaLnBrk="1" latinLnBrk="0" hangingPunct="1">
              <a:defRPr sz="800" b="1" kern="1200">
                <a:solidFill>
                  <a:schemeClr val="bg1"/>
                </a:solidFill>
                <a:latin typeface="Arial" charset="0"/>
                <a:ea typeface="ＭＳ Ｐゴシック" charset="0"/>
                <a:cs typeface="ＭＳ Ｐゴシック" charset="0"/>
              </a:defRPr>
            </a:lvl8pPr>
            <a:lvl9pPr marL="3657600" algn="l" defTabSz="457200" rtl="0" eaLnBrk="1" latinLnBrk="0" hangingPunct="1">
              <a:defRPr sz="800" b="1" kern="1200">
                <a:solidFill>
                  <a:schemeClr val="bg1"/>
                </a:solidFill>
                <a:latin typeface="Arial" charset="0"/>
                <a:ea typeface="ＭＳ Ｐゴシック" charset="0"/>
                <a:cs typeface="ＭＳ Ｐゴシック" charset="0"/>
              </a:defRPr>
            </a:lvl9pPr>
          </a:lstStyle>
          <a:p>
            <a:pPr algn="ctr">
              <a:defRPr/>
            </a:pPr>
            <a:fld id="{61FD8E05-23E7-4F39-A2D0-CC1DB087B14B}" type="slidenum">
              <a:rPr lang="en-US" sz="1000" b="0" smtClean="0">
                <a:solidFill>
                  <a:srgbClr val="000000"/>
                </a:solidFill>
              </a:rPr>
              <a:pPr algn="ctr">
                <a:defRPr/>
              </a:pPr>
              <a:t>‹#›</a:t>
            </a:fld>
            <a:endParaRPr lang="en-US" sz="1000" b="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84689" y="1428754"/>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0"/>
            <a:ext cx="2133600" cy="365125"/>
          </a:xfrm>
        </p:spPr>
        <p:txBody>
          <a:bodyPr/>
          <a:lstStyle>
            <a:lvl1pPr>
              <a:defRPr>
                <a:solidFill>
                  <a:srgbClr val="FFFFFF"/>
                </a:solidFill>
              </a:defRPr>
            </a:lvl1pPr>
          </a:lstStyle>
          <a:p>
            <a:pPr>
              <a:defRPr/>
            </a:pPr>
            <a:fld id="{76FFCDB1-65C5-4CE6-809F-9793CB08200C}" type="datetime1">
              <a:rPr lang="en-US"/>
              <a:pPr>
                <a:defRPr/>
              </a:pPr>
              <a:t>6/1/2022</a:t>
            </a:fld>
            <a:endParaRPr lang="en-US" dirty="0"/>
          </a:p>
        </p:txBody>
      </p:sp>
      <p:sp>
        <p:nvSpPr>
          <p:cNvPr id="6" name="Footer Placeholder 4"/>
          <p:cNvSpPr>
            <a:spLocks noGrp="1"/>
          </p:cNvSpPr>
          <p:nvPr>
            <p:ph type="ftr" sz="quarter" idx="11"/>
          </p:nvPr>
        </p:nvSpPr>
        <p:spPr>
          <a:xfrm>
            <a:off x="3124200" y="6356350"/>
            <a:ext cx="2895600" cy="365125"/>
          </a:xfrm>
        </p:spPr>
        <p:txBody>
          <a:bodyPr/>
          <a:lstStyle>
            <a:lvl1pPr>
              <a:defRPr>
                <a:solidFill>
                  <a:srgbClr val="FFFFFF"/>
                </a:solidFill>
              </a:defRPr>
            </a:lvl1pPr>
          </a:lstStyle>
          <a:p>
            <a:pPr>
              <a:defRPr/>
            </a:pPr>
            <a:r>
              <a:rPr lang="en-US" dirty="0"/>
              <a:t>PA Communications</a:t>
            </a:r>
          </a:p>
        </p:txBody>
      </p:sp>
      <p:sp>
        <p:nvSpPr>
          <p:cNvPr id="7" name="Slide Number Placeholder 5"/>
          <p:cNvSpPr>
            <a:spLocks noGrp="1"/>
          </p:cNvSpPr>
          <p:nvPr>
            <p:ph type="sldNum" sz="quarter" idx="12"/>
          </p:nvPr>
        </p:nvSpPr>
        <p:spPr>
          <a:xfrm>
            <a:off x="6553200" y="6356350"/>
            <a:ext cx="2133600" cy="365125"/>
          </a:xfrm>
        </p:spPr>
        <p:txBody>
          <a:bodyPr/>
          <a:lstStyle>
            <a:lvl1pPr>
              <a:defRPr>
                <a:solidFill>
                  <a:srgbClr val="FFFFFF"/>
                </a:solidFill>
              </a:defRPr>
            </a:lvl1pPr>
          </a:lstStyle>
          <a:p>
            <a:pPr>
              <a:defRPr/>
            </a:pPr>
            <a:fld id="{60F1747F-4F36-400E-9F99-030870A32C10}" type="slidenum">
              <a:rPr lang="en-US"/>
              <a:pPr>
                <a:defRPr/>
              </a:pPr>
              <a:t>‹#›</a:t>
            </a:fld>
            <a:endParaRPr lang="en-US" dirty="0"/>
          </a:p>
        </p:txBody>
      </p:sp>
    </p:spTree>
    <p:extLst>
      <p:ext uri="{BB962C8B-B14F-4D97-AF65-F5344CB8AC3E}">
        <p14:creationId xmlns:p14="http://schemas.microsoft.com/office/powerpoint/2010/main" val="1956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citi-r_2c-blu_pos_rgb-P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4813" y="5051425"/>
            <a:ext cx="1951037"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o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181600" y="228600"/>
            <a:ext cx="359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7763" y="676275"/>
            <a:ext cx="1185862"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0" name="Rectangle 78"/>
          <p:cNvSpPr>
            <a:spLocks noGrp="1" noChangeArrowheads="1"/>
          </p:cNvSpPr>
          <p:nvPr>
            <p:ph type="ctrTitle"/>
          </p:nvPr>
        </p:nvSpPr>
        <p:spPr>
          <a:xfrm>
            <a:off x="603250" y="799588"/>
            <a:ext cx="6688199" cy="517525"/>
          </a:xfrm>
        </p:spPr>
        <p:txBody>
          <a:bodyPr/>
          <a:lstStyle>
            <a:lvl1pPr>
              <a:defRPr sz="3200"/>
            </a:lvl1pPr>
          </a:lstStyle>
          <a:p>
            <a:pPr lvl="0"/>
            <a:r>
              <a:rPr lang="en-US" noProof="0" dirty="0"/>
              <a:t>Click to edit Master title style</a:t>
            </a:r>
          </a:p>
        </p:txBody>
      </p:sp>
      <p:sp>
        <p:nvSpPr>
          <p:cNvPr id="3151" name="Rectangle 79"/>
          <p:cNvSpPr>
            <a:spLocks noGrp="1" noChangeArrowheads="1"/>
          </p:cNvSpPr>
          <p:nvPr>
            <p:ph type="subTitle" sz="quarter" idx="1"/>
          </p:nvPr>
        </p:nvSpPr>
        <p:spPr>
          <a:xfrm>
            <a:off x="603250" y="1290125"/>
            <a:ext cx="6664449" cy="1093788"/>
          </a:xfrm>
        </p:spPr>
        <p:txBody>
          <a:bodyPr tIns="0" rIns="0" bIns="0"/>
          <a:lstStyle>
            <a:lvl1pPr marL="0" indent="0">
              <a:lnSpc>
                <a:spcPct val="100000"/>
              </a:lnSpc>
              <a:spcBef>
                <a:spcPct val="0"/>
              </a:spcBef>
              <a:spcAft>
                <a:spcPct val="0"/>
              </a:spcAft>
              <a:buFontTx/>
              <a:buNone/>
              <a:defRPr sz="3200">
                <a:solidFill>
                  <a:srgbClr val="00BDF2"/>
                </a:solidFill>
              </a:defRPr>
            </a:lvl1pPr>
          </a:lstStyle>
          <a:p>
            <a:pPr lvl="0"/>
            <a:r>
              <a:rPr lang="en-US" noProof="0"/>
              <a:t>Click to edit Master subtitle style</a:t>
            </a:r>
          </a:p>
        </p:txBody>
      </p:sp>
    </p:spTree>
    <p:extLst>
      <p:ext uri="{BB962C8B-B14F-4D97-AF65-F5344CB8AC3E}">
        <p14:creationId xmlns:p14="http://schemas.microsoft.com/office/powerpoint/2010/main" val="17559498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ot.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D80AC134-3532-4BA8-AEA4-6B98AF3D633B}"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E1C4A056-D138-4C80-9B18-F1DBB8C3543B}"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03077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lstStyle>
            <a:lvl1pPr algn="l">
              <a:defRPr sz="4000" b="1" cap="none">
                <a:solidFill>
                  <a:srgbClr val="004785"/>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8BAE0E57-8322-4F35-B632-3BDEC969F31D}"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EF12ADE5-20D9-4C16-AE12-3C2CEFF2627A}"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100230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3250" y="917575"/>
            <a:ext cx="4071938"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27588" y="917575"/>
            <a:ext cx="4073525"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471E86FC-73CD-4316-82B5-788EC265D047}"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8B4A1786-3C5C-40E0-B255-11A544108A9E}"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543297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85"/>
          <p:cNvSpPr>
            <a:spLocks noGrp="1" noChangeArrowheads="1"/>
          </p:cNvSpPr>
          <p:nvPr>
            <p:ph type="sldNum" sz="quarter" idx="10"/>
          </p:nvPr>
        </p:nvSpPr>
        <p:spPr/>
        <p:txBody>
          <a:bodyPr/>
          <a:lstStyle>
            <a:lvl1pPr>
              <a:defRPr>
                <a:cs typeface="Geneva"/>
              </a:defRPr>
            </a:lvl1pPr>
          </a:lstStyle>
          <a:p>
            <a:pPr>
              <a:defRPr/>
            </a:pPr>
            <a:fld id="{53F0B480-4CAD-46A8-8C84-4E98496CB8CE}" type="slidenum">
              <a:rPr lang="en-US"/>
              <a:pPr>
                <a:defRPr/>
              </a:pPr>
              <a:t>‹#›</a:t>
            </a:fld>
            <a:endParaRPr lang="en-US" dirty="0"/>
          </a:p>
        </p:txBody>
      </p:sp>
      <p:sp>
        <p:nvSpPr>
          <p:cNvPr id="9"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30594A9B-86D3-4CAF-85FD-21B663AB5046}" type="datetime1">
              <a:rPr lang="en-US"/>
              <a:pPr>
                <a:defRPr/>
              </a:pPr>
              <a:t>6/1/2022</a:t>
            </a:fld>
            <a:endParaRPr lang="en-US" dirty="0"/>
          </a:p>
        </p:txBody>
      </p:sp>
      <p:sp>
        <p:nvSpPr>
          <p:cNvPr id="10"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250285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Rectangle 85"/>
          <p:cNvSpPr>
            <a:spLocks noGrp="1" noChangeArrowheads="1"/>
          </p:cNvSpPr>
          <p:nvPr>
            <p:ph type="sldNum" sz="quarter" idx="10"/>
          </p:nvPr>
        </p:nvSpPr>
        <p:spPr/>
        <p:txBody>
          <a:bodyPr/>
          <a:lstStyle>
            <a:lvl1pPr>
              <a:defRPr>
                <a:cs typeface="Geneva"/>
              </a:defRPr>
            </a:lvl1pPr>
          </a:lstStyle>
          <a:p>
            <a:pPr>
              <a:defRPr/>
            </a:pPr>
            <a:fld id="{1D018261-A69A-4E34-B1B0-A0EE7420A363}" type="slidenum">
              <a:rPr lang="en-US"/>
              <a:pPr>
                <a:defRPr/>
              </a:pPr>
              <a:t>‹#›</a:t>
            </a:fld>
            <a:endParaRPr lang="en-US" dirty="0"/>
          </a:p>
        </p:txBody>
      </p:sp>
      <p:sp>
        <p:nvSpPr>
          <p:cNvPr id="5"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4C250E63-912C-49F9-B793-D33020460BE9}" type="datetime1">
              <a:rPr lang="en-US"/>
              <a:pPr>
                <a:defRPr/>
              </a:pPr>
              <a:t>6/1/2022</a:t>
            </a:fld>
            <a:endParaRPr lang="en-US" dirty="0"/>
          </a:p>
        </p:txBody>
      </p:sp>
      <p:sp>
        <p:nvSpPr>
          <p:cNvPr id="6"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341989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85"/>
          <p:cNvSpPr>
            <a:spLocks noGrp="1" noChangeArrowheads="1"/>
          </p:cNvSpPr>
          <p:nvPr>
            <p:ph type="sldNum" sz="quarter" idx="10"/>
          </p:nvPr>
        </p:nvSpPr>
        <p:spPr/>
        <p:txBody>
          <a:bodyPr/>
          <a:lstStyle>
            <a:lvl1pPr>
              <a:defRPr>
                <a:cs typeface="Geneva"/>
              </a:defRPr>
            </a:lvl1pPr>
          </a:lstStyle>
          <a:p>
            <a:pPr>
              <a:defRPr/>
            </a:pPr>
            <a:fld id="{68A33FA7-2A78-4009-B594-48AAF6D27812}" type="slidenum">
              <a:rPr lang="en-US"/>
              <a:pPr>
                <a:defRPr/>
              </a:pPr>
              <a:t>‹#›</a:t>
            </a:fld>
            <a:endParaRPr lang="en-US" dirty="0"/>
          </a:p>
        </p:txBody>
      </p:sp>
      <p:sp>
        <p:nvSpPr>
          <p:cNvPr id="4"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4F2D3686-D312-436A-8546-41E06B762BE5}" type="datetime1">
              <a:rPr lang="en-US"/>
              <a:pPr>
                <a:defRPr/>
              </a:pPr>
              <a:t>6/1/2022</a:t>
            </a:fld>
            <a:endParaRPr lang="en-US" dirty="0"/>
          </a:p>
        </p:txBody>
      </p:sp>
      <p:sp>
        <p:nvSpPr>
          <p:cNvPr id="5"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45915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CBF62D0D-2003-4A91-BCEC-1CC3C467318E}"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4991FF53-BBCE-42CE-8DA4-0DD56B94A04F}"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134556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50B6D2F8-6A3C-4A0C-9EE0-1D37E6C9AA84}"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128B199F-C88D-45EE-9D83-4FCA5EB95F47}"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028073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25D82863-8C38-4F56-A23E-8604EAC22D49}"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B4B02970-447D-48DC-8381-2E23E120A167}"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775688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827838" y="314325"/>
            <a:ext cx="2073275" cy="59293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3250" y="314325"/>
            <a:ext cx="6072188" cy="59293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968C472F-151F-47DF-B461-1E10CBC52388}"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FED8F538-4C4B-4E4F-B673-284BB78DC6D7}"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7478907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Slide Number Placeholder 3"/>
          <p:cNvSpPr txBox="1">
            <a:spLocks/>
          </p:cNvSpPr>
          <p:nvPr userDrawn="1"/>
        </p:nvSpPr>
        <p:spPr>
          <a:xfrm>
            <a:off x="52388" y="6519863"/>
            <a:ext cx="331787" cy="293687"/>
          </a:xfrm>
          <a:prstGeom prst="rect">
            <a:avLst/>
          </a:prstGeom>
        </p:spPr>
        <p:txBody>
          <a:bodyPr/>
          <a:lstStyle>
            <a:defPPr>
              <a:defRPr lang="en-GB"/>
            </a:defPPr>
            <a:lvl1pPr algn="l" rtl="0" fontAlgn="base">
              <a:spcBef>
                <a:spcPct val="0"/>
              </a:spcBef>
              <a:spcAft>
                <a:spcPct val="0"/>
              </a:spcAft>
              <a:defRPr sz="800" b="1" kern="1200">
                <a:solidFill>
                  <a:schemeClr val="bg1"/>
                </a:solidFill>
                <a:latin typeface="Arial" charset="0"/>
                <a:ea typeface="ＭＳ Ｐゴシック" charset="0"/>
                <a:cs typeface="ＭＳ Ｐゴシック" charset="0"/>
              </a:defRPr>
            </a:lvl1pPr>
            <a:lvl2pPr marL="4572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2pPr>
            <a:lvl3pPr marL="9144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3pPr>
            <a:lvl4pPr marL="13716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4pPr>
            <a:lvl5pPr marL="18288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5pPr>
            <a:lvl6pPr marL="2286000" algn="l" defTabSz="457200" rtl="0" eaLnBrk="1" latinLnBrk="0" hangingPunct="1">
              <a:defRPr sz="800" b="1" kern="1200">
                <a:solidFill>
                  <a:schemeClr val="bg1"/>
                </a:solidFill>
                <a:latin typeface="Arial" charset="0"/>
                <a:ea typeface="ＭＳ Ｐゴシック" charset="0"/>
                <a:cs typeface="ＭＳ Ｐゴシック" charset="0"/>
              </a:defRPr>
            </a:lvl6pPr>
            <a:lvl7pPr marL="2743200" algn="l" defTabSz="457200" rtl="0" eaLnBrk="1" latinLnBrk="0" hangingPunct="1">
              <a:defRPr sz="800" b="1" kern="1200">
                <a:solidFill>
                  <a:schemeClr val="bg1"/>
                </a:solidFill>
                <a:latin typeface="Arial" charset="0"/>
                <a:ea typeface="ＭＳ Ｐゴシック" charset="0"/>
                <a:cs typeface="ＭＳ Ｐゴシック" charset="0"/>
              </a:defRPr>
            </a:lvl7pPr>
            <a:lvl8pPr marL="3200400" algn="l" defTabSz="457200" rtl="0" eaLnBrk="1" latinLnBrk="0" hangingPunct="1">
              <a:defRPr sz="800" b="1" kern="1200">
                <a:solidFill>
                  <a:schemeClr val="bg1"/>
                </a:solidFill>
                <a:latin typeface="Arial" charset="0"/>
                <a:ea typeface="ＭＳ Ｐゴシック" charset="0"/>
                <a:cs typeface="ＭＳ Ｐゴシック" charset="0"/>
              </a:defRPr>
            </a:lvl8pPr>
            <a:lvl9pPr marL="3657600" algn="l" defTabSz="457200" rtl="0" eaLnBrk="1" latinLnBrk="0" hangingPunct="1">
              <a:defRPr sz="800" b="1" kern="1200">
                <a:solidFill>
                  <a:schemeClr val="bg1"/>
                </a:solidFill>
                <a:latin typeface="Arial" charset="0"/>
                <a:ea typeface="ＭＳ Ｐゴシック" charset="0"/>
                <a:cs typeface="ＭＳ Ｐゴシック" charset="0"/>
              </a:defRPr>
            </a:lvl9pPr>
          </a:lstStyle>
          <a:p>
            <a:pPr algn="ctr">
              <a:defRPr/>
            </a:pPr>
            <a:fld id="{C0E8A17E-251A-4F5F-9259-6F9B2897FDD6}" type="slidenum">
              <a:rPr lang="en-US" sz="1000" b="0" smtClean="0">
                <a:solidFill>
                  <a:srgbClr val="000000"/>
                </a:solidFill>
              </a:rPr>
              <a:pPr algn="ctr">
                <a:defRPr/>
              </a:pPr>
              <a:t>‹#›</a:t>
            </a:fld>
            <a:endParaRPr lang="en-US" sz="1000" b="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84689" y="1428754"/>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lgn="ctr">
              <a:defRPr>
                <a:solidFill>
                  <a:srgbClr val="FFFFFF"/>
                </a:solidFill>
                <a:cs typeface="+mn-cs"/>
              </a:defRPr>
            </a:lvl1pPr>
          </a:lstStyle>
          <a:p>
            <a:pPr>
              <a:defRPr/>
            </a:pPr>
            <a:fld id="{38F74221-F514-4C92-A5F9-DAD2D93F4D59}" type="datetime1">
              <a:rPr lang="en-US"/>
              <a:pPr>
                <a:defRPr/>
              </a:pPr>
              <a:t>6/1/2022</a:t>
            </a:fld>
            <a:endParaRPr lang="en-US" dirty="0"/>
          </a:p>
        </p:txBody>
      </p:sp>
      <p:sp>
        <p:nvSpPr>
          <p:cNvPr id="6" name="Footer Placeholder 4"/>
          <p:cNvSpPr>
            <a:spLocks noGrp="1"/>
          </p:cNvSpPr>
          <p:nvPr>
            <p:ph type="ftr" sz="quarter" idx="11"/>
          </p:nvPr>
        </p:nvSpPr>
        <p:spPr>
          <a:xfrm>
            <a:off x="3124200" y="6356350"/>
            <a:ext cx="2895600" cy="365125"/>
          </a:xfrm>
        </p:spPr>
        <p:txBody>
          <a:bodyPr/>
          <a:lstStyle>
            <a:lvl1pPr>
              <a:defRPr>
                <a:solidFill>
                  <a:srgbClr val="FFFFFF"/>
                </a:solidFill>
                <a:cs typeface="Geneva"/>
              </a:defRPr>
            </a:lvl1pPr>
          </a:lstStyle>
          <a:p>
            <a:pPr>
              <a:defRPr/>
            </a:pPr>
            <a:r>
              <a:rPr lang="en-US" dirty="0"/>
              <a:t>PA Communications</a:t>
            </a:r>
          </a:p>
        </p:txBody>
      </p:sp>
      <p:sp>
        <p:nvSpPr>
          <p:cNvPr id="7" name="Slide Number Placeholder 5"/>
          <p:cNvSpPr>
            <a:spLocks noGrp="1"/>
          </p:cNvSpPr>
          <p:nvPr>
            <p:ph type="sldNum" sz="quarter" idx="12"/>
          </p:nvPr>
        </p:nvSpPr>
        <p:spPr>
          <a:xfrm>
            <a:off x="6553200" y="6356350"/>
            <a:ext cx="2133600" cy="365125"/>
          </a:xfrm>
        </p:spPr>
        <p:txBody>
          <a:bodyPr/>
          <a:lstStyle>
            <a:lvl1pPr>
              <a:defRPr>
                <a:solidFill>
                  <a:srgbClr val="FFFFFF"/>
                </a:solidFill>
                <a:cs typeface="Geneva"/>
              </a:defRPr>
            </a:lvl1pPr>
          </a:lstStyle>
          <a:p>
            <a:pPr>
              <a:defRPr/>
            </a:pPr>
            <a:fld id="{F329B6B9-1662-46C6-A453-DC3F84CA8D53}" type="slidenum">
              <a:rPr lang="en-US"/>
              <a:pPr>
                <a:defRPr/>
              </a:pPr>
              <a:t>‹#›</a:t>
            </a:fld>
            <a:endParaRPr lang="en-US" dirty="0"/>
          </a:p>
        </p:txBody>
      </p:sp>
    </p:spTree>
    <p:extLst>
      <p:ext uri="{BB962C8B-B14F-4D97-AF65-F5344CB8AC3E}">
        <p14:creationId xmlns:p14="http://schemas.microsoft.com/office/powerpoint/2010/main" val="1844618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823858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8945334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110560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523253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114045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1628896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47596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3670048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9090147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4510622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9981900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33039609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288925"/>
            <a:ext cx="7772400" cy="704850"/>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276999"/>
          </a:xfrm>
        </p:spPr>
        <p:txBody>
          <a:bodyPr/>
          <a:lstStyle>
            <a:lvl1pPr>
              <a:buNone/>
              <a:defRPr/>
            </a:lvl1pPr>
          </a:lstStyle>
          <a:p>
            <a:pPr lvl="0"/>
            <a:endParaRPr lang="en-GB" dirty="0"/>
          </a:p>
        </p:txBody>
      </p:sp>
    </p:spTree>
    <p:extLst>
      <p:ext uri="{BB962C8B-B14F-4D97-AF65-F5344CB8AC3E}">
        <p14:creationId xmlns:p14="http://schemas.microsoft.com/office/powerpoint/2010/main" val="34283867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288925"/>
            <a:ext cx="7772400" cy="704850"/>
          </a:xfrm>
        </p:spPr>
        <p:txBody>
          <a:bodyPr/>
          <a:lstStyle/>
          <a:p>
            <a:r>
              <a:rPr lang="en-US" dirty="0"/>
              <a:t>Click to edit Master title style</a:t>
            </a:r>
            <a:endParaRPr lang="en-GB" dirty="0"/>
          </a:p>
        </p:txBody>
      </p:sp>
      <p:sp>
        <p:nvSpPr>
          <p:cNvPr id="3" name="AcnSubjectTitle_ID_3"/>
          <p:cNvSpPr>
            <a:spLocks noGrp="1"/>
          </p:cNvSpPr>
          <p:nvPr>
            <p:ph idx="1"/>
          </p:nvPr>
        </p:nvSpPr>
        <p:spPr>
          <a:xfrm>
            <a:off x="584689" y="2061775"/>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20"/>
            <a:ext cx="7772400" cy="276999"/>
          </a:xfrm>
        </p:spPr>
        <p:txBody>
          <a:bodyPr/>
          <a:lstStyle>
            <a:lvl1pPr>
              <a:buNone/>
              <a:defRPr/>
            </a:lvl1pPr>
          </a:lstStyle>
          <a:p>
            <a:pPr lvl="0"/>
            <a:endParaRPr lang="en-GB" dirty="0"/>
          </a:p>
        </p:txBody>
      </p:sp>
    </p:spTree>
    <p:extLst>
      <p:ext uri="{BB962C8B-B14F-4D97-AF65-F5344CB8AC3E}">
        <p14:creationId xmlns:p14="http://schemas.microsoft.com/office/powerpoint/2010/main" val="7852615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citi-r_2c-blu_pos_rgb-P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4813" y="5051425"/>
            <a:ext cx="1951037"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o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181600" y="228600"/>
            <a:ext cx="359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7763" y="676275"/>
            <a:ext cx="1185862"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0" name="Rectangle 78"/>
          <p:cNvSpPr>
            <a:spLocks noGrp="1" noChangeArrowheads="1"/>
          </p:cNvSpPr>
          <p:nvPr>
            <p:ph type="ctrTitle"/>
          </p:nvPr>
        </p:nvSpPr>
        <p:spPr>
          <a:xfrm>
            <a:off x="603250" y="799588"/>
            <a:ext cx="6688199" cy="517525"/>
          </a:xfrm>
        </p:spPr>
        <p:txBody>
          <a:bodyPr/>
          <a:lstStyle>
            <a:lvl1pPr>
              <a:defRPr sz="3200"/>
            </a:lvl1pPr>
          </a:lstStyle>
          <a:p>
            <a:pPr lvl="0"/>
            <a:r>
              <a:rPr lang="en-US" noProof="0" dirty="0"/>
              <a:t>Click to edit Master title style</a:t>
            </a:r>
          </a:p>
        </p:txBody>
      </p:sp>
      <p:sp>
        <p:nvSpPr>
          <p:cNvPr id="3151" name="Rectangle 79"/>
          <p:cNvSpPr>
            <a:spLocks noGrp="1" noChangeArrowheads="1"/>
          </p:cNvSpPr>
          <p:nvPr>
            <p:ph type="subTitle" sz="quarter" idx="1"/>
          </p:nvPr>
        </p:nvSpPr>
        <p:spPr>
          <a:xfrm>
            <a:off x="603250" y="1290125"/>
            <a:ext cx="6664449" cy="1093788"/>
          </a:xfrm>
        </p:spPr>
        <p:txBody>
          <a:bodyPr tIns="0" rIns="0" bIns="0"/>
          <a:lstStyle>
            <a:lvl1pPr marL="0" indent="0">
              <a:lnSpc>
                <a:spcPct val="100000"/>
              </a:lnSpc>
              <a:spcBef>
                <a:spcPct val="0"/>
              </a:spcBef>
              <a:spcAft>
                <a:spcPct val="0"/>
              </a:spcAft>
              <a:buFontTx/>
              <a:buNone/>
              <a:defRPr sz="3200">
                <a:solidFill>
                  <a:srgbClr val="00BDF2"/>
                </a:solidFill>
              </a:defRPr>
            </a:lvl1pPr>
          </a:lstStyle>
          <a:p>
            <a:pPr lvl="0"/>
            <a:r>
              <a:rPr lang="en-US" noProof="0"/>
              <a:t>Click to edit Master subtitle style</a:t>
            </a:r>
          </a:p>
        </p:txBody>
      </p:sp>
    </p:spTree>
    <p:extLst>
      <p:ext uri="{BB962C8B-B14F-4D97-AF65-F5344CB8AC3E}">
        <p14:creationId xmlns:p14="http://schemas.microsoft.com/office/powerpoint/2010/main" val="836739542"/>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ot.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48DE58E0-98F2-41CA-9FD7-39AB96AEB772}"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8C945FCF-074F-41A8-9EC2-00D988D7824C}"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994834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lstStyle>
            <a:lvl1pPr algn="l">
              <a:defRPr sz="4000" b="1" cap="none">
                <a:solidFill>
                  <a:srgbClr val="004785"/>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6F03FDCD-9493-43B7-9C89-B22240750D4B}"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36089683-3B68-425C-B283-06EB34391E9D}"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9775618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3250" y="917575"/>
            <a:ext cx="4071938"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27588" y="917575"/>
            <a:ext cx="4073525"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8583009A-0102-454F-B5F6-5761E43AFA9B}"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6FCE97BD-8CF2-461C-9A70-FC055EA2AD2E}"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17151490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85"/>
          <p:cNvSpPr>
            <a:spLocks noGrp="1" noChangeArrowheads="1"/>
          </p:cNvSpPr>
          <p:nvPr>
            <p:ph type="sldNum" sz="quarter" idx="10"/>
          </p:nvPr>
        </p:nvSpPr>
        <p:spPr/>
        <p:txBody>
          <a:bodyPr/>
          <a:lstStyle>
            <a:lvl1pPr>
              <a:defRPr>
                <a:cs typeface="Geneva"/>
              </a:defRPr>
            </a:lvl1pPr>
          </a:lstStyle>
          <a:p>
            <a:pPr>
              <a:defRPr/>
            </a:pPr>
            <a:fld id="{1F0469E3-B8B8-41C3-8D2E-2C66A71FA67A}" type="slidenum">
              <a:rPr lang="en-US"/>
              <a:pPr>
                <a:defRPr/>
              </a:pPr>
              <a:t>‹#›</a:t>
            </a:fld>
            <a:endParaRPr lang="en-US" dirty="0"/>
          </a:p>
        </p:txBody>
      </p:sp>
      <p:sp>
        <p:nvSpPr>
          <p:cNvPr id="9"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6410929E-D6A6-4CD5-87A9-5CDA9EAFB92F}" type="datetime1">
              <a:rPr lang="en-US"/>
              <a:pPr>
                <a:defRPr/>
              </a:pPr>
              <a:t>6/1/2022</a:t>
            </a:fld>
            <a:endParaRPr lang="en-US" dirty="0"/>
          </a:p>
        </p:txBody>
      </p:sp>
      <p:sp>
        <p:nvSpPr>
          <p:cNvPr id="10"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5431420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Rectangle 85"/>
          <p:cNvSpPr>
            <a:spLocks noGrp="1" noChangeArrowheads="1"/>
          </p:cNvSpPr>
          <p:nvPr>
            <p:ph type="sldNum" sz="quarter" idx="10"/>
          </p:nvPr>
        </p:nvSpPr>
        <p:spPr/>
        <p:txBody>
          <a:bodyPr/>
          <a:lstStyle>
            <a:lvl1pPr>
              <a:defRPr>
                <a:cs typeface="Geneva"/>
              </a:defRPr>
            </a:lvl1pPr>
          </a:lstStyle>
          <a:p>
            <a:pPr>
              <a:defRPr/>
            </a:pPr>
            <a:fld id="{54A85F8C-BDB7-48DD-AB55-087EF096A176}" type="slidenum">
              <a:rPr lang="en-US"/>
              <a:pPr>
                <a:defRPr/>
              </a:pPr>
              <a:t>‹#›</a:t>
            </a:fld>
            <a:endParaRPr lang="en-US" dirty="0"/>
          </a:p>
        </p:txBody>
      </p:sp>
      <p:sp>
        <p:nvSpPr>
          <p:cNvPr id="5"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7B6C3594-B8C1-4C53-81AE-1D946EAF9C99}" type="datetime1">
              <a:rPr lang="en-US"/>
              <a:pPr>
                <a:defRPr/>
              </a:pPr>
              <a:t>6/1/2022</a:t>
            </a:fld>
            <a:endParaRPr lang="en-US" dirty="0"/>
          </a:p>
        </p:txBody>
      </p:sp>
      <p:sp>
        <p:nvSpPr>
          <p:cNvPr id="6"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1968250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5"/>
          <p:cNvSpPr>
            <a:spLocks noGrp="1" noChangeArrowheads="1"/>
          </p:cNvSpPr>
          <p:nvPr>
            <p:ph type="sldNum" sz="quarter" idx="10"/>
          </p:nvPr>
        </p:nvSpPr>
        <p:spPr/>
        <p:txBody>
          <a:bodyPr/>
          <a:lstStyle>
            <a:lvl1pPr>
              <a:defRPr>
                <a:cs typeface="Geneva"/>
              </a:defRPr>
            </a:lvl1pPr>
          </a:lstStyle>
          <a:p>
            <a:pPr>
              <a:defRPr/>
            </a:pPr>
            <a:fld id="{FC617E1D-8793-4105-BFDB-08347BDE07CA}" type="slidenum">
              <a:rPr lang="en-US"/>
              <a:pPr>
                <a:defRPr/>
              </a:pPr>
              <a:t>‹#›</a:t>
            </a:fld>
            <a:endParaRPr lang="en-US" dirty="0"/>
          </a:p>
        </p:txBody>
      </p:sp>
      <p:sp>
        <p:nvSpPr>
          <p:cNvPr id="4"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01AB5C21-A79B-495E-BBF9-8A26459CB05F}" type="datetime1">
              <a:rPr lang="en-US"/>
              <a:pPr>
                <a:defRPr/>
              </a:pPr>
              <a:t>6/1/2022</a:t>
            </a:fld>
            <a:endParaRPr lang="en-US" dirty="0"/>
          </a:p>
        </p:txBody>
      </p:sp>
      <p:sp>
        <p:nvSpPr>
          <p:cNvPr id="5"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613470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E7C8221D-64D9-4470-9277-4C8413DF78E6}"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9CA0C34E-4228-4941-B731-ACB530FB81BF}"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19877998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50040BEA-01E9-4205-ACCF-D2523B391E6A}"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153848C3-77AB-471F-B462-D7E44F45D9E9}"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1481455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CF4152B7-E64B-4CB2-91C1-654128977016}"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1468BD4A-D845-4104-A112-5C935F5F011E}"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4340739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827838" y="314325"/>
            <a:ext cx="2073275" cy="59293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3250" y="314325"/>
            <a:ext cx="6072188" cy="59293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6A0926C9-6968-409E-A3F4-AF6BB6F73200}"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A69124F6-6BCD-46CC-AD49-25CB035F6613}"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17408677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Slide Number Placeholder 3"/>
          <p:cNvSpPr txBox="1">
            <a:spLocks/>
          </p:cNvSpPr>
          <p:nvPr userDrawn="1"/>
        </p:nvSpPr>
        <p:spPr>
          <a:xfrm>
            <a:off x="52388" y="6519863"/>
            <a:ext cx="331787" cy="293687"/>
          </a:xfrm>
          <a:prstGeom prst="rect">
            <a:avLst/>
          </a:prstGeom>
        </p:spPr>
        <p:txBody>
          <a:bodyPr/>
          <a:lstStyle>
            <a:defPPr>
              <a:defRPr lang="en-GB"/>
            </a:defPPr>
            <a:lvl1pPr algn="l" rtl="0" fontAlgn="base">
              <a:spcBef>
                <a:spcPct val="0"/>
              </a:spcBef>
              <a:spcAft>
                <a:spcPct val="0"/>
              </a:spcAft>
              <a:defRPr sz="800" b="1" kern="1200">
                <a:solidFill>
                  <a:schemeClr val="bg1"/>
                </a:solidFill>
                <a:latin typeface="Arial" charset="0"/>
                <a:ea typeface="ＭＳ Ｐゴシック" charset="0"/>
                <a:cs typeface="ＭＳ Ｐゴシック" charset="0"/>
              </a:defRPr>
            </a:lvl1pPr>
            <a:lvl2pPr marL="4572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2pPr>
            <a:lvl3pPr marL="9144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3pPr>
            <a:lvl4pPr marL="13716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4pPr>
            <a:lvl5pPr marL="1828800" algn="l" rtl="0" fontAlgn="base">
              <a:spcBef>
                <a:spcPct val="0"/>
              </a:spcBef>
              <a:spcAft>
                <a:spcPct val="0"/>
              </a:spcAft>
              <a:defRPr sz="800" b="1" kern="1200">
                <a:solidFill>
                  <a:schemeClr val="bg1"/>
                </a:solidFill>
                <a:latin typeface="Arial" charset="0"/>
                <a:ea typeface="ＭＳ Ｐゴシック" charset="0"/>
                <a:cs typeface="ＭＳ Ｐゴシック" charset="0"/>
              </a:defRPr>
            </a:lvl5pPr>
            <a:lvl6pPr marL="2286000" algn="l" defTabSz="457200" rtl="0" eaLnBrk="1" latinLnBrk="0" hangingPunct="1">
              <a:defRPr sz="800" b="1" kern="1200">
                <a:solidFill>
                  <a:schemeClr val="bg1"/>
                </a:solidFill>
                <a:latin typeface="Arial" charset="0"/>
                <a:ea typeface="ＭＳ Ｐゴシック" charset="0"/>
                <a:cs typeface="ＭＳ Ｐゴシック" charset="0"/>
              </a:defRPr>
            </a:lvl6pPr>
            <a:lvl7pPr marL="2743200" algn="l" defTabSz="457200" rtl="0" eaLnBrk="1" latinLnBrk="0" hangingPunct="1">
              <a:defRPr sz="800" b="1" kern="1200">
                <a:solidFill>
                  <a:schemeClr val="bg1"/>
                </a:solidFill>
                <a:latin typeface="Arial" charset="0"/>
                <a:ea typeface="ＭＳ Ｐゴシック" charset="0"/>
                <a:cs typeface="ＭＳ Ｐゴシック" charset="0"/>
              </a:defRPr>
            </a:lvl7pPr>
            <a:lvl8pPr marL="3200400" algn="l" defTabSz="457200" rtl="0" eaLnBrk="1" latinLnBrk="0" hangingPunct="1">
              <a:defRPr sz="800" b="1" kern="1200">
                <a:solidFill>
                  <a:schemeClr val="bg1"/>
                </a:solidFill>
                <a:latin typeface="Arial" charset="0"/>
                <a:ea typeface="ＭＳ Ｐゴシック" charset="0"/>
                <a:cs typeface="ＭＳ Ｐゴシック" charset="0"/>
              </a:defRPr>
            </a:lvl8pPr>
            <a:lvl9pPr marL="3657600" algn="l" defTabSz="457200" rtl="0" eaLnBrk="1" latinLnBrk="0" hangingPunct="1">
              <a:defRPr sz="800" b="1" kern="1200">
                <a:solidFill>
                  <a:schemeClr val="bg1"/>
                </a:solidFill>
                <a:latin typeface="Arial" charset="0"/>
                <a:ea typeface="ＭＳ Ｐゴシック" charset="0"/>
                <a:cs typeface="ＭＳ Ｐゴシック" charset="0"/>
              </a:defRPr>
            </a:lvl9pPr>
          </a:lstStyle>
          <a:p>
            <a:pPr algn="ctr">
              <a:defRPr/>
            </a:pPr>
            <a:fld id="{616E152B-13CF-431B-B724-8273BFA8BF7D}" type="slidenum">
              <a:rPr lang="en-US" sz="1000" b="0" smtClean="0">
                <a:solidFill>
                  <a:srgbClr val="000000"/>
                </a:solidFill>
              </a:rPr>
              <a:pPr algn="ctr">
                <a:defRPr/>
              </a:pPr>
              <a:t>‹#›</a:t>
            </a:fld>
            <a:endParaRPr lang="en-US" sz="1000" b="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84689" y="1428754"/>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lgn="ctr">
              <a:defRPr>
                <a:solidFill>
                  <a:srgbClr val="FFFFFF"/>
                </a:solidFill>
                <a:cs typeface="+mn-cs"/>
              </a:defRPr>
            </a:lvl1pPr>
          </a:lstStyle>
          <a:p>
            <a:pPr>
              <a:defRPr/>
            </a:pPr>
            <a:fld id="{3EE53D75-BBD5-4E3D-8096-EA5F1305161F}" type="datetime1">
              <a:rPr lang="en-US"/>
              <a:pPr>
                <a:defRPr/>
              </a:pPr>
              <a:t>6/1/2022</a:t>
            </a:fld>
            <a:endParaRPr lang="en-US" dirty="0"/>
          </a:p>
        </p:txBody>
      </p:sp>
      <p:sp>
        <p:nvSpPr>
          <p:cNvPr id="6" name="Footer Placeholder 4"/>
          <p:cNvSpPr>
            <a:spLocks noGrp="1"/>
          </p:cNvSpPr>
          <p:nvPr>
            <p:ph type="ftr" sz="quarter" idx="11"/>
          </p:nvPr>
        </p:nvSpPr>
        <p:spPr>
          <a:xfrm>
            <a:off x="3124200" y="6356350"/>
            <a:ext cx="2895600" cy="365125"/>
          </a:xfrm>
        </p:spPr>
        <p:txBody>
          <a:bodyPr/>
          <a:lstStyle>
            <a:lvl1pPr>
              <a:defRPr>
                <a:solidFill>
                  <a:srgbClr val="FFFFFF"/>
                </a:solidFill>
                <a:cs typeface="Geneva"/>
              </a:defRPr>
            </a:lvl1pPr>
          </a:lstStyle>
          <a:p>
            <a:pPr>
              <a:defRPr/>
            </a:pPr>
            <a:r>
              <a:rPr lang="en-US" dirty="0"/>
              <a:t>PA Communications</a:t>
            </a:r>
          </a:p>
        </p:txBody>
      </p:sp>
      <p:sp>
        <p:nvSpPr>
          <p:cNvPr id="7" name="Slide Number Placeholder 5"/>
          <p:cNvSpPr>
            <a:spLocks noGrp="1"/>
          </p:cNvSpPr>
          <p:nvPr>
            <p:ph type="sldNum" sz="quarter" idx="12"/>
          </p:nvPr>
        </p:nvSpPr>
        <p:spPr>
          <a:xfrm>
            <a:off x="6553200" y="6356350"/>
            <a:ext cx="2133600" cy="365125"/>
          </a:xfrm>
        </p:spPr>
        <p:txBody>
          <a:bodyPr/>
          <a:lstStyle>
            <a:lvl1pPr>
              <a:defRPr>
                <a:solidFill>
                  <a:srgbClr val="FFFFFF"/>
                </a:solidFill>
                <a:cs typeface="Geneva"/>
              </a:defRPr>
            </a:lvl1pPr>
          </a:lstStyle>
          <a:p>
            <a:pPr>
              <a:defRPr/>
            </a:pPr>
            <a:fld id="{94A594B5-998F-48A9-BC59-EAB44BC48E36}" type="slidenum">
              <a:rPr lang="en-US"/>
              <a:pPr>
                <a:defRPr/>
              </a:pPr>
              <a:t>‹#›</a:t>
            </a:fld>
            <a:endParaRPr lang="en-US" dirty="0"/>
          </a:p>
        </p:txBody>
      </p:sp>
    </p:spTree>
    <p:extLst>
      <p:ext uri="{BB962C8B-B14F-4D97-AF65-F5344CB8AC3E}">
        <p14:creationId xmlns:p14="http://schemas.microsoft.com/office/powerpoint/2010/main" val="36156447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3" name="Picture 10" descr="citi-r_2c-blu_pos_rgb-PPT_sm"/>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77263" y="6484938"/>
            <a:ext cx="5111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8600" y="285750"/>
            <a:ext cx="7924800" cy="271108"/>
          </a:xfrm>
          <a:prstGeom prst="rect">
            <a:avLst/>
          </a:prstGeom>
        </p:spPr>
        <p:txBody>
          <a:bodyPr/>
          <a:lstStyle>
            <a:lvl1pPr>
              <a:defRPr sz="1800" b="1">
                <a:solidFill>
                  <a:schemeClr val="tx2"/>
                </a:solidFill>
                <a:latin typeface="Calibri" pitchFamily="34" charset="0"/>
              </a:defRPr>
            </a:lvl1pPr>
          </a:lstStyle>
          <a:p>
            <a:r>
              <a:rPr lang="en-US" dirty="0"/>
              <a:t>Click to edit Master title style</a:t>
            </a:r>
          </a:p>
        </p:txBody>
      </p:sp>
    </p:spTree>
    <p:extLst>
      <p:ext uri="{BB962C8B-B14F-4D97-AF65-F5344CB8AC3E}">
        <p14:creationId xmlns:p14="http://schemas.microsoft.com/office/powerpoint/2010/main" val="38529759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1139416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3775404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9599341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5472170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7666786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9366796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6158084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38336948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37859177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41162240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41049527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28790370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639567"/>
            <a:ext cx="7772400" cy="354208"/>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702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339186"/>
          </a:xfrm>
        </p:spPr>
        <p:txBody>
          <a:bodyPr/>
          <a:lstStyle>
            <a:lvl1pPr>
              <a:buNone/>
              <a:defRPr/>
            </a:lvl1pPr>
          </a:lstStyle>
          <a:p>
            <a:pPr lvl="0"/>
            <a:endParaRPr lang="en-GB" dirty="0"/>
          </a:p>
        </p:txBody>
      </p:sp>
    </p:spTree>
    <p:extLst>
      <p:ext uri="{BB962C8B-B14F-4D97-AF65-F5344CB8AC3E}">
        <p14:creationId xmlns:p14="http://schemas.microsoft.com/office/powerpoint/2010/main" val="14048066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288925"/>
            <a:ext cx="7772400" cy="704850"/>
          </a:xfrm>
        </p:spPr>
        <p:txBody>
          <a:bodyPr/>
          <a:lstStyle/>
          <a:p>
            <a:r>
              <a:rPr lang="en-US"/>
              <a:t>Click to edit Master title style</a:t>
            </a:r>
            <a:endParaRPr lang="en-GB"/>
          </a:p>
        </p:txBody>
      </p:sp>
      <p:sp>
        <p:nvSpPr>
          <p:cNvPr id="3" name="AcnSubjectTitle_ID_3"/>
          <p:cNvSpPr>
            <a:spLocks noGrp="1"/>
          </p:cNvSpPr>
          <p:nvPr>
            <p:ph idx="1"/>
          </p:nvPr>
        </p:nvSpPr>
        <p:spPr>
          <a:xfrm>
            <a:off x="584689" y="2061775"/>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18"/>
            <a:ext cx="7772400" cy="276999"/>
          </a:xfrm>
        </p:spPr>
        <p:txBody>
          <a:bodyPr/>
          <a:lstStyle>
            <a:lvl1pPr>
              <a:buNone/>
              <a:defRPr/>
            </a:lvl1pPr>
          </a:lstStyle>
          <a:p>
            <a:pPr lvl="0"/>
            <a:endParaRPr lang="en-GB" dirty="0"/>
          </a:p>
        </p:txBody>
      </p:sp>
    </p:spTree>
    <p:extLst>
      <p:ext uri="{BB962C8B-B14F-4D97-AF65-F5344CB8AC3E}">
        <p14:creationId xmlns:p14="http://schemas.microsoft.com/office/powerpoint/2010/main" val="13812577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4689" y="288925"/>
            <a:ext cx="7772400" cy="704850"/>
          </a:xfrm>
        </p:spPr>
        <p:txBody>
          <a:bodyPr/>
          <a:lstStyle/>
          <a:p>
            <a:r>
              <a:rPr lang="en-US" dirty="0"/>
              <a:t>Click to edit Master title style</a:t>
            </a:r>
            <a:endParaRPr lang="en-GB" dirty="0"/>
          </a:p>
        </p:txBody>
      </p:sp>
      <p:sp>
        <p:nvSpPr>
          <p:cNvPr id="3" name="AcnSubjectTitle_ID_3"/>
          <p:cNvSpPr>
            <a:spLocks noGrp="1"/>
          </p:cNvSpPr>
          <p:nvPr>
            <p:ph idx="1"/>
          </p:nvPr>
        </p:nvSpPr>
        <p:spPr>
          <a:xfrm>
            <a:off x="584689" y="2061775"/>
            <a:ext cx="7772400" cy="1311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AcnSubjectTitle_ID_6"/>
          <p:cNvSpPr>
            <a:spLocks noGrp="1"/>
          </p:cNvSpPr>
          <p:nvPr>
            <p:ph idx="10"/>
          </p:nvPr>
        </p:nvSpPr>
        <p:spPr>
          <a:xfrm>
            <a:off x="584689" y="1125420"/>
            <a:ext cx="7772400" cy="276999"/>
          </a:xfrm>
        </p:spPr>
        <p:txBody>
          <a:bodyPr/>
          <a:lstStyle>
            <a:lvl1pPr>
              <a:buNone/>
              <a:defRPr/>
            </a:lvl1pPr>
          </a:lstStyle>
          <a:p>
            <a:pPr lvl="0"/>
            <a:endParaRPr lang="en-GB" dirty="0"/>
          </a:p>
        </p:txBody>
      </p:sp>
    </p:spTree>
    <p:extLst>
      <p:ext uri="{BB962C8B-B14F-4D97-AF65-F5344CB8AC3E}">
        <p14:creationId xmlns:p14="http://schemas.microsoft.com/office/powerpoint/2010/main" val="26744526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citi-r_2c-blu_pos_rgb-P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4813" y="5051425"/>
            <a:ext cx="1951037"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ot.gif"/>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181600" y="228600"/>
            <a:ext cx="359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7763" y="676275"/>
            <a:ext cx="1185862"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0" name="Rectangle 78"/>
          <p:cNvSpPr>
            <a:spLocks noGrp="1" noChangeArrowheads="1"/>
          </p:cNvSpPr>
          <p:nvPr>
            <p:ph type="ctrTitle"/>
          </p:nvPr>
        </p:nvSpPr>
        <p:spPr>
          <a:xfrm>
            <a:off x="603250" y="799588"/>
            <a:ext cx="6688199" cy="517525"/>
          </a:xfrm>
        </p:spPr>
        <p:txBody>
          <a:bodyPr/>
          <a:lstStyle>
            <a:lvl1pPr>
              <a:defRPr sz="3200"/>
            </a:lvl1pPr>
          </a:lstStyle>
          <a:p>
            <a:pPr lvl="0"/>
            <a:r>
              <a:rPr lang="en-US" noProof="0" dirty="0"/>
              <a:t>Click to edit Master title style</a:t>
            </a:r>
          </a:p>
        </p:txBody>
      </p:sp>
      <p:sp>
        <p:nvSpPr>
          <p:cNvPr id="3151" name="Rectangle 79"/>
          <p:cNvSpPr>
            <a:spLocks noGrp="1" noChangeArrowheads="1"/>
          </p:cNvSpPr>
          <p:nvPr>
            <p:ph type="subTitle" sz="quarter" idx="1"/>
          </p:nvPr>
        </p:nvSpPr>
        <p:spPr>
          <a:xfrm>
            <a:off x="603250" y="1290125"/>
            <a:ext cx="6664449" cy="1093788"/>
          </a:xfrm>
        </p:spPr>
        <p:txBody>
          <a:bodyPr tIns="0" rIns="0" bIns="0"/>
          <a:lstStyle>
            <a:lvl1pPr marL="0" indent="0">
              <a:lnSpc>
                <a:spcPct val="100000"/>
              </a:lnSpc>
              <a:spcBef>
                <a:spcPct val="0"/>
              </a:spcBef>
              <a:spcAft>
                <a:spcPct val="0"/>
              </a:spcAft>
              <a:buFontTx/>
              <a:buNone/>
              <a:defRPr sz="3200">
                <a:solidFill>
                  <a:srgbClr val="00BDF2"/>
                </a:solidFill>
              </a:defRPr>
            </a:lvl1pPr>
          </a:lstStyle>
          <a:p>
            <a:pPr lvl="0"/>
            <a:r>
              <a:rPr lang="en-US" noProof="0"/>
              <a:t>Click to edit Master subtitle style</a:t>
            </a:r>
          </a:p>
        </p:txBody>
      </p:sp>
    </p:spTree>
    <p:extLst>
      <p:ext uri="{BB962C8B-B14F-4D97-AF65-F5344CB8AC3E}">
        <p14:creationId xmlns:p14="http://schemas.microsoft.com/office/powerpoint/2010/main" val="372411740"/>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ot.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04887312-FF35-4B5E-885E-7FCFC528A332}"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2E9992EB-F8B2-4AC9-A3BD-EEE48D40D65E}"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347884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lstStyle>
            <a:lvl1pPr algn="l">
              <a:defRPr sz="4000" b="1" cap="none">
                <a:solidFill>
                  <a:srgbClr val="004785"/>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58D258A4-EBB0-4A93-BD61-F913A02A9985}"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2740E1DC-2C4A-4459-8163-3E0961C960A6}"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837478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3250" y="917575"/>
            <a:ext cx="4071938"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27588" y="917575"/>
            <a:ext cx="4073525"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B15239B6-D15B-4B03-817D-F46ABD0A6A95}"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EB0C2E09-3E9B-427C-8F69-09A74442D348}"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7218838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85"/>
          <p:cNvSpPr>
            <a:spLocks noGrp="1" noChangeArrowheads="1"/>
          </p:cNvSpPr>
          <p:nvPr>
            <p:ph type="sldNum" sz="quarter" idx="10"/>
          </p:nvPr>
        </p:nvSpPr>
        <p:spPr/>
        <p:txBody>
          <a:bodyPr/>
          <a:lstStyle>
            <a:lvl1pPr>
              <a:defRPr>
                <a:cs typeface="Geneva"/>
              </a:defRPr>
            </a:lvl1pPr>
          </a:lstStyle>
          <a:p>
            <a:pPr>
              <a:defRPr/>
            </a:pPr>
            <a:fld id="{DC60D4B9-CAAC-4B8C-B161-E79DE1066F0E}" type="slidenum">
              <a:rPr lang="en-US"/>
              <a:pPr>
                <a:defRPr/>
              </a:pPr>
              <a:t>‹#›</a:t>
            </a:fld>
            <a:endParaRPr lang="en-US" dirty="0"/>
          </a:p>
        </p:txBody>
      </p:sp>
      <p:sp>
        <p:nvSpPr>
          <p:cNvPr id="9" name="Rectangle 87"/>
          <p:cNvSpPr>
            <a:spLocks noGrp="1" noChangeArrowheads="1"/>
          </p:cNvSpPr>
          <p:nvPr>
            <p:ph type="dt" sz="half" idx="11"/>
          </p:nvPr>
        </p:nvSpPr>
        <p:spPr>
          <a:xfrm>
            <a:off x="603250" y="6440488"/>
            <a:ext cx="1066800" cy="274637"/>
          </a:xfrm>
          <a:prstGeom prst="rect">
            <a:avLst/>
          </a:prstGeom>
        </p:spPr>
        <p:txBody>
          <a:bodyPr/>
          <a:lstStyle>
            <a:lvl1pPr algn="ctr">
              <a:defRPr sz="900">
                <a:solidFill>
                  <a:srgbClr val="000000"/>
                </a:solidFill>
                <a:cs typeface="+mn-cs"/>
              </a:defRPr>
            </a:lvl1pPr>
          </a:lstStyle>
          <a:p>
            <a:pPr>
              <a:defRPr/>
            </a:pPr>
            <a:fld id="{01A77BB5-611A-4939-A91E-7FC329FB0C33}" type="datetime1">
              <a:rPr lang="en-US"/>
              <a:pPr>
                <a:defRPr/>
              </a:pPr>
              <a:t>6/1/2022</a:t>
            </a:fld>
            <a:endParaRPr lang="en-US" dirty="0"/>
          </a:p>
        </p:txBody>
      </p:sp>
      <p:sp>
        <p:nvSpPr>
          <p:cNvPr id="10"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6718113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4" name="Rectangle 85"/>
          <p:cNvSpPr>
            <a:spLocks noGrp="1" noChangeArrowheads="1"/>
          </p:cNvSpPr>
          <p:nvPr>
            <p:ph type="sldNum" sz="quarter" idx="10"/>
          </p:nvPr>
        </p:nvSpPr>
        <p:spPr/>
        <p:txBody>
          <a:bodyPr/>
          <a:lstStyle>
            <a:lvl1pPr>
              <a:defRPr>
                <a:cs typeface="Geneva"/>
              </a:defRPr>
            </a:lvl1pPr>
          </a:lstStyle>
          <a:p>
            <a:pPr>
              <a:defRPr/>
            </a:pPr>
            <a:fld id="{8BE5A4BC-C2ED-4B3D-AE75-4F74A6B13BB2}" type="slidenum">
              <a:rPr lang="en-US"/>
              <a:pPr>
                <a:defRPr/>
              </a:pPr>
              <a:t>‹#›</a:t>
            </a:fld>
            <a:endParaRPr lang="en-US" dirty="0"/>
          </a:p>
        </p:txBody>
      </p:sp>
      <p:sp>
        <p:nvSpPr>
          <p:cNvPr id="5"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86C38E02-EF89-4A0C-A9D8-F7BE30507B99}" type="datetime1">
              <a:rPr lang="en-US"/>
              <a:pPr>
                <a:defRPr/>
              </a:pPr>
              <a:t>6/1/2022</a:t>
            </a:fld>
            <a:endParaRPr lang="en-US" dirty="0"/>
          </a:p>
        </p:txBody>
      </p:sp>
      <p:sp>
        <p:nvSpPr>
          <p:cNvPr id="6"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32201570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5"/>
          <p:cNvSpPr>
            <a:spLocks noGrp="1" noChangeArrowheads="1"/>
          </p:cNvSpPr>
          <p:nvPr>
            <p:ph type="sldNum" sz="quarter" idx="10"/>
          </p:nvPr>
        </p:nvSpPr>
        <p:spPr/>
        <p:txBody>
          <a:bodyPr/>
          <a:lstStyle>
            <a:lvl1pPr>
              <a:defRPr>
                <a:cs typeface="Geneva"/>
              </a:defRPr>
            </a:lvl1pPr>
          </a:lstStyle>
          <a:p>
            <a:pPr>
              <a:defRPr/>
            </a:pPr>
            <a:fld id="{F320B756-E63E-4B1F-AC40-3361536D5E3D}" type="slidenum">
              <a:rPr lang="en-US"/>
              <a:pPr>
                <a:defRPr/>
              </a:pPr>
              <a:t>‹#›</a:t>
            </a:fld>
            <a:endParaRPr lang="en-US" dirty="0"/>
          </a:p>
        </p:txBody>
      </p:sp>
      <p:sp>
        <p:nvSpPr>
          <p:cNvPr id="4"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55B8E940-ABA7-4970-95EB-00A20810223D}" type="datetime1">
              <a:rPr lang="en-US"/>
              <a:pPr>
                <a:defRPr/>
              </a:pPr>
              <a:t>6/1/2022</a:t>
            </a:fld>
            <a:endParaRPr lang="en-US" dirty="0"/>
          </a:p>
        </p:txBody>
      </p:sp>
      <p:sp>
        <p:nvSpPr>
          <p:cNvPr id="5"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5119235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00871067-F6BE-481C-B51B-12EB8F129AAF}"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4A3C0C72-813A-4F1C-A33F-6F1E914335D1}"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288192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5"/>
          <p:cNvSpPr>
            <a:spLocks noGrp="1" noChangeArrowheads="1"/>
          </p:cNvSpPr>
          <p:nvPr>
            <p:ph type="sldNum" sz="quarter" idx="10"/>
          </p:nvPr>
        </p:nvSpPr>
        <p:spPr/>
        <p:txBody>
          <a:bodyPr/>
          <a:lstStyle>
            <a:lvl1pPr>
              <a:defRPr>
                <a:cs typeface="Geneva"/>
              </a:defRPr>
            </a:lvl1pPr>
          </a:lstStyle>
          <a:p>
            <a:pPr>
              <a:defRPr/>
            </a:pPr>
            <a:fld id="{D58CBACD-FA8C-4FA4-91CE-AC873F9604E6}" type="slidenum">
              <a:rPr lang="en-US"/>
              <a:pPr>
                <a:defRPr/>
              </a:pPr>
              <a:t>‹#›</a:t>
            </a:fld>
            <a:endParaRPr lang="en-US" dirty="0"/>
          </a:p>
        </p:txBody>
      </p:sp>
      <p:sp>
        <p:nvSpPr>
          <p:cNvPr id="7"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65CDFD7F-3B12-458E-BA81-AEC8654FD0ED}" type="datetime1">
              <a:rPr lang="en-US"/>
              <a:pPr>
                <a:defRPr/>
              </a:pPr>
              <a:t>6/1/2022</a:t>
            </a:fld>
            <a:endParaRPr lang="en-US" dirty="0"/>
          </a:p>
        </p:txBody>
      </p:sp>
      <p:sp>
        <p:nvSpPr>
          <p:cNvPr id="8"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21881331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1730E235-8333-4C23-B620-EFE89115185B}"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952749FD-9381-4687-9DD6-A6FA89A784EA}"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5738755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6850" y="307975"/>
            <a:ext cx="1014413"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827838" y="314325"/>
            <a:ext cx="2073275" cy="59293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3250" y="314325"/>
            <a:ext cx="6072188" cy="59293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5"/>
          <p:cNvSpPr>
            <a:spLocks noGrp="1" noChangeArrowheads="1"/>
          </p:cNvSpPr>
          <p:nvPr>
            <p:ph type="sldNum" sz="quarter" idx="10"/>
          </p:nvPr>
        </p:nvSpPr>
        <p:spPr/>
        <p:txBody>
          <a:bodyPr/>
          <a:lstStyle>
            <a:lvl1pPr>
              <a:defRPr>
                <a:cs typeface="Geneva"/>
              </a:defRPr>
            </a:lvl1pPr>
          </a:lstStyle>
          <a:p>
            <a:pPr>
              <a:defRPr/>
            </a:pPr>
            <a:fld id="{60C650A1-403E-460F-9F6D-045F1F31E7DD}" type="slidenum">
              <a:rPr lang="en-US"/>
              <a:pPr>
                <a:defRPr/>
              </a:pPr>
              <a:t>‹#›</a:t>
            </a:fld>
            <a:endParaRPr lang="en-US" dirty="0"/>
          </a:p>
        </p:txBody>
      </p:sp>
      <p:sp>
        <p:nvSpPr>
          <p:cNvPr id="6" name="Rectangle 87"/>
          <p:cNvSpPr>
            <a:spLocks noGrp="1" noChangeArrowheads="1"/>
          </p:cNvSpPr>
          <p:nvPr>
            <p:ph type="dt" sz="half" idx="11"/>
          </p:nvPr>
        </p:nvSpPr>
        <p:spPr>
          <a:xfrm>
            <a:off x="603250" y="6440488"/>
            <a:ext cx="1066800" cy="274637"/>
          </a:xfrm>
          <a:prstGeom prst="rect">
            <a:avLst/>
          </a:prstGeom>
        </p:spPr>
        <p:txBody>
          <a:bodyPr/>
          <a:lstStyle>
            <a:lvl1pPr algn="ctr">
              <a:defRPr>
                <a:solidFill>
                  <a:srgbClr val="000000"/>
                </a:solidFill>
                <a:cs typeface="+mn-cs"/>
              </a:defRPr>
            </a:lvl1pPr>
          </a:lstStyle>
          <a:p>
            <a:pPr>
              <a:defRPr/>
            </a:pPr>
            <a:fld id="{60309F6A-5162-40EB-B022-532C29C59B8B}" type="datetime1">
              <a:rPr lang="en-US"/>
              <a:pPr>
                <a:defRPr/>
              </a:pPr>
              <a:t>6/1/2022</a:t>
            </a:fld>
            <a:endParaRPr lang="en-US" dirty="0"/>
          </a:p>
        </p:txBody>
      </p:sp>
      <p:sp>
        <p:nvSpPr>
          <p:cNvPr id="7" name="Rectangle 92"/>
          <p:cNvSpPr>
            <a:spLocks noGrp="1" noChangeArrowheads="1"/>
          </p:cNvSpPr>
          <p:nvPr>
            <p:ph type="ftr" sz="quarter" idx="12"/>
          </p:nvPr>
        </p:nvSpPr>
        <p:spPr/>
        <p:txBody>
          <a:bodyPr/>
          <a:lstStyle>
            <a:lvl1pPr>
              <a:defRPr>
                <a:cs typeface="Geneva"/>
              </a:defRPr>
            </a:lvl1pPr>
          </a:lstStyle>
          <a:p>
            <a:pPr>
              <a:defRPr/>
            </a:pPr>
            <a:r>
              <a:rPr lang="en-US" dirty="0"/>
              <a:t>PA Communications</a:t>
            </a:r>
          </a:p>
        </p:txBody>
      </p:sp>
    </p:spTree>
    <p:extLst>
      <p:ext uri="{BB962C8B-B14F-4D97-AF65-F5344CB8AC3E}">
        <p14:creationId xmlns:p14="http://schemas.microsoft.com/office/powerpoint/2010/main" val="602782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image" Target="../media/image1.png"/><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theme" Target="../theme/theme2.xml"/><Relationship Id="rId30"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theme" Target="../theme/theme3.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image" Target="../media/image2.jpeg"/><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4.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3.png"/><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3"/>
          <p:cNvSpPr>
            <a:spLocks noGrp="1" noChangeArrowheads="1"/>
          </p:cNvSpPr>
          <p:nvPr>
            <p:ph type="title"/>
          </p:nvPr>
        </p:nvSpPr>
        <p:spPr bwMode="black">
          <a:xfrm>
            <a:off x="603250" y="314325"/>
            <a:ext cx="82915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84"/>
          <p:cNvSpPr>
            <a:spLocks noGrp="1" noChangeArrowheads="1"/>
          </p:cNvSpPr>
          <p:nvPr>
            <p:ph type="body" idx="1"/>
          </p:nvPr>
        </p:nvSpPr>
        <p:spPr bwMode="black">
          <a:xfrm>
            <a:off x="603250" y="917575"/>
            <a:ext cx="8297863"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09" name="Rectangle 85"/>
          <p:cNvSpPr>
            <a:spLocks noGrp="1" noChangeArrowheads="1"/>
          </p:cNvSpPr>
          <p:nvPr>
            <p:ph type="sldNum" sz="quarter" idx="4"/>
          </p:nvPr>
        </p:nvSpPr>
        <p:spPr bwMode="black">
          <a:xfrm>
            <a:off x="250825" y="6440488"/>
            <a:ext cx="346075"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l">
              <a:defRPr sz="900">
                <a:ea typeface="Geneva" pitchFamily="124" charset="-128"/>
                <a:cs typeface="+mn-cs"/>
              </a:defRPr>
            </a:lvl1pPr>
          </a:lstStyle>
          <a:p>
            <a:pPr>
              <a:defRPr/>
            </a:pPr>
            <a:fld id="{634501CF-F0F4-42F7-9FA5-BDC081AB7A2A}" type="slidenum">
              <a:rPr lang="en-US"/>
              <a:pPr>
                <a:defRPr/>
              </a:pPr>
              <a:t>‹#›</a:t>
            </a:fld>
            <a:endParaRPr lang="en-US" dirty="0"/>
          </a:p>
        </p:txBody>
      </p:sp>
      <p:sp>
        <p:nvSpPr>
          <p:cNvPr id="1111" name="Rectangle 87"/>
          <p:cNvSpPr>
            <a:spLocks noGrp="1" noChangeArrowheads="1"/>
          </p:cNvSpPr>
          <p:nvPr>
            <p:ph type="dt" sz="half" idx="2"/>
          </p:nvPr>
        </p:nvSpPr>
        <p:spPr bwMode="black">
          <a:xfrm>
            <a:off x="603250" y="6440488"/>
            <a:ext cx="1066800"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l">
              <a:defRPr sz="900">
                <a:latin typeface="Arial" charset="0"/>
                <a:ea typeface="Geneva" charset="0"/>
                <a:cs typeface="+mn-cs"/>
              </a:defRPr>
            </a:lvl1pPr>
          </a:lstStyle>
          <a:p>
            <a:pPr>
              <a:defRPr/>
            </a:pPr>
            <a:r>
              <a:rPr lang="en-US" dirty="0"/>
              <a:t>MM.DD.YY</a:t>
            </a:r>
          </a:p>
        </p:txBody>
      </p:sp>
      <p:sp>
        <p:nvSpPr>
          <p:cNvPr id="1116" name="Rectangle 92"/>
          <p:cNvSpPr>
            <a:spLocks noGrp="1" noChangeArrowheads="1"/>
          </p:cNvSpPr>
          <p:nvPr>
            <p:ph type="ftr" sz="quarter" idx="3"/>
          </p:nvPr>
        </p:nvSpPr>
        <p:spPr bwMode="black">
          <a:xfrm>
            <a:off x="2085975" y="6440488"/>
            <a:ext cx="4070350"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l">
              <a:defRPr sz="900">
                <a:solidFill>
                  <a:srgbClr val="000000"/>
                </a:solidFill>
                <a:latin typeface="Arial" charset="0"/>
                <a:ea typeface="Geneva" charset="0"/>
                <a:cs typeface="+mn-cs"/>
              </a:defRPr>
            </a:lvl1pPr>
          </a:lstStyle>
          <a:p>
            <a:pPr>
              <a:defRPr/>
            </a:pPr>
            <a:r>
              <a:rPr lang="en-US" dirty="0"/>
              <a:t>Presentation Title</a:t>
            </a:r>
          </a:p>
        </p:txBody>
      </p:sp>
      <p:pic>
        <p:nvPicPr>
          <p:cNvPr id="1031" name="Picture 99" descr="citi-co-r_2c-blu_pos_rgb"/>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80400" y="6288088"/>
            <a:ext cx="666750" cy="458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2" name="Picture 10" descr="citi-r_2c-blu_pos_rgb-PPT_sm"/>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378825" y="6330950"/>
            <a:ext cx="5111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descr="ot.gif"/>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575" r:id="rId1"/>
    <p:sldLayoutId id="2147487576" r:id="rId2"/>
    <p:sldLayoutId id="2147487566" r:id="rId3"/>
    <p:sldLayoutId id="2147487567" r:id="rId4"/>
    <p:sldLayoutId id="2147487568" r:id="rId5"/>
    <p:sldLayoutId id="2147487569" r:id="rId6"/>
    <p:sldLayoutId id="2147487570" r:id="rId7"/>
    <p:sldLayoutId id="2147487571" r:id="rId8"/>
    <p:sldLayoutId id="2147487572" r:id="rId9"/>
    <p:sldLayoutId id="2147487573" r:id="rId10"/>
    <p:sldLayoutId id="2147487574" r:id="rId11"/>
    <p:sldLayoutId id="2147487577" r:id="rId12"/>
  </p:sldLayoutIdLst>
  <p:hf hdr="0"/>
  <p:txStyles>
    <p:titleStyle>
      <a:lvl1pPr algn="l" rtl="0" eaLnBrk="0" fontAlgn="base" hangingPunct="0">
        <a:spcBef>
          <a:spcPct val="0"/>
        </a:spcBef>
        <a:spcAft>
          <a:spcPct val="0"/>
        </a:spcAft>
        <a:defRPr sz="2400">
          <a:solidFill>
            <a:srgbClr val="004785"/>
          </a:solidFill>
          <a:latin typeface="+mj-lt"/>
          <a:ea typeface="+mj-ea"/>
          <a:cs typeface="Geneva"/>
        </a:defRPr>
      </a:lvl1pPr>
      <a:lvl2pPr algn="l" rtl="0" eaLnBrk="0" fontAlgn="base" hangingPunct="0">
        <a:spcBef>
          <a:spcPct val="0"/>
        </a:spcBef>
        <a:spcAft>
          <a:spcPct val="0"/>
        </a:spcAft>
        <a:defRPr sz="2400">
          <a:solidFill>
            <a:srgbClr val="004785"/>
          </a:solidFill>
          <a:latin typeface="Arial" charset="0"/>
          <a:ea typeface="Geneva" charset="0"/>
          <a:cs typeface="Geneva"/>
        </a:defRPr>
      </a:lvl2pPr>
      <a:lvl3pPr algn="l" rtl="0" eaLnBrk="0" fontAlgn="base" hangingPunct="0">
        <a:spcBef>
          <a:spcPct val="0"/>
        </a:spcBef>
        <a:spcAft>
          <a:spcPct val="0"/>
        </a:spcAft>
        <a:defRPr sz="2400">
          <a:solidFill>
            <a:srgbClr val="004785"/>
          </a:solidFill>
          <a:latin typeface="Arial" charset="0"/>
          <a:ea typeface="Geneva" charset="0"/>
          <a:cs typeface="Geneva"/>
        </a:defRPr>
      </a:lvl3pPr>
      <a:lvl4pPr algn="l" rtl="0" eaLnBrk="0" fontAlgn="base" hangingPunct="0">
        <a:spcBef>
          <a:spcPct val="0"/>
        </a:spcBef>
        <a:spcAft>
          <a:spcPct val="0"/>
        </a:spcAft>
        <a:defRPr sz="2400">
          <a:solidFill>
            <a:srgbClr val="004785"/>
          </a:solidFill>
          <a:latin typeface="Arial" charset="0"/>
          <a:ea typeface="Geneva" charset="0"/>
          <a:cs typeface="Geneva"/>
        </a:defRPr>
      </a:lvl4pPr>
      <a:lvl5pPr algn="l" rtl="0" eaLnBrk="0" fontAlgn="base" hangingPunct="0">
        <a:spcBef>
          <a:spcPct val="0"/>
        </a:spcBef>
        <a:spcAft>
          <a:spcPct val="0"/>
        </a:spcAft>
        <a:defRPr sz="2400">
          <a:solidFill>
            <a:srgbClr val="004785"/>
          </a:solidFill>
          <a:latin typeface="Arial" charset="0"/>
          <a:ea typeface="Geneva" charset="0"/>
          <a:cs typeface="Geneva"/>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p:titleStyle>
    <p:body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mn-ea"/>
          <a:cs typeface="Geneva"/>
        </a:defRPr>
      </a:lvl1pPr>
      <a:lvl2pPr marL="633413" indent="-230188" algn="l" rtl="0" eaLnBrk="0" fontAlgn="base" hangingPunct="0">
        <a:lnSpc>
          <a:spcPct val="95000"/>
        </a:lnSpc>
        <a:spcBef>
          <a:spcPct val="20000"/>
        </a:spcBef>
        <a:spcAft>
          <a:spcPct val="20000"/>
        </a:spcAft>
        <a:buFont typeface="Arial" pitchFamily="34" charset="0"/>
        <a:buChar char="–"/>
        <a:defRPr sz="2000">
          <a:solidFill>
            <a:schemeClr val="tx1"/>
          </a:solidFill>
          <a:latin typeface="+mn-lt"/>
          <a:ea typeface="+mn-ea"/>
          <a:cs typeface="Geneva"/>
        </a:defRPr>
      </a:lvl2pPr>
      <a:lvl3pPr marL="974725" indent="-227013" algn="l" rtl="0" eaLnBrk="0" fontAlgn="base" hangingPunct="0">
        <a:lnSpc>
          <a:spcPct val="95000"/>
        </a:lnSpc>
        <a:spcBef>
          <a:spcPct val="20000"/>
        </a:spcBef>
        <a:spcAft>
          <a:spcPct val="20000"/>
        </a:spcAft>
        <a:buFont typeface="Arial" pitchFamily="34" charset="0"/>
        <a:buChar char="•"/>
        <a:defRPr>
          <a:solidFill>
            <a:schemeClr val="tx1"/>
          </a:solidFill>
          <a:latin typeface="+mn-lt"/>
          <a:ea typeface="+mn-ea"/>
          <a:cs typeface="Geneva"/>
        </a:defRPr>
      </a:lvl3pPr>
      <a:lvl4pPr marL="1312863"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4pPr>
      <a:lvl5pPr marL="1651000"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83"/>
          <p:cNvSpPr>
            <a:spLocks noGrp="1" noChangeArrowheads="1"/>
          </p:cNvSpPr>
          <p:nvPr>
            <p:ph type="title"/>
          </p:nvPr>
        </p:nvSpPr>
        <p:spPr bwMode="black">
          <a:xfrm>
            <a:off x="603250" y="314325"/>
            <a:ext cx="82915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2051" name="Rectangle 84"/>
          <p:cNvSpPr>
            <a:spLocks noGrp="1" noChangeArrowheads="1"/>
          </p:cNvSpPr>
          <p:nvPr>
            <p:ph type="body" idx="1"/>
          </p:nvPr>
        </p:nvSpPr>
        <p:spPr bwMode="black">
          <a:xfrm>
            <a:off x="603250" y="917575"/>
            <a:ext cx="8297863"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09" name="Rectangle 85"/>
          <p:cNvSpPr>
            <a:spLocks noGrp="1" noChangeArrowheads="1"/>
          </p:cNvSpPr>
          <p:nvPr>
            <p:ph type="sldNum" sz="quarter" idx="4"/>
          </p:nvPr>
        </p:nvSpPr>
        <p:spPr bwMode="black">
          <a:xfrm>
            <a:off x="250825" y="6440488"/>
            <a:ext cx="346075"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l">
              <a:defRPr sz="900">
                <a:solidFill>
                  <a:srgbClr val="000000"/>
                </a:solidFill>
                <a:cs typeface="+mn-cs"/>
              </a:defRPr>
            </a:lvl1pPr>
          </a:lstStyle>
          <a:p>
            <a:pPr>
              <a:defRPr/>
            </a:pPr>
            <a:fld id="{6F20F217-E8EE-43E4-A74C-7583DE579855}" type="slidenum">
              <a:rPr lang="en-US"/>
              <a:pPr>
                <a:defRPr/>
              </a:pPr>
              <a:t>‹#›</a:t>
            </a:fld>
            <a:endParaRPr lang="en-US" dirty="0"/>
          </a:p>
        </p:txBody>
      </p:sp>
      <p:sp>
        <p:nvSpPr>
          <p:cNvPr id="1116" name="Rectangle 92"/>
          <p:cNvSpPr>
            <a:spLocks noGrp="1" noChangeArrowheads="1"/>
          </p:cNvSpPr>
          <p:nvPr>
            <p:ph type="ftr" sz="quarter" idx="3"/>
          </p:nvPr>
        </p:nvSpPr>
        <p:spPr bwMode="black">
          <a:xfrm>
            <a:off x="2085975" y="6440488"/>
            <a:ext cx="4070350"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ctr">
              <a:defRPr sz="900">
                <a:solidFill>
                  <a:srgbClr val="000000"/>
                </a:solidFill>
                <a:latin typeface="Arial" charset="0"/>
                <a:ea typeface="Geneva" charset="0"/>
                <a:cs typeface="+mn-cs"/>
              </a:defRPr>
            </a:lvl1pPr>
          </a:lstStyle>
          <a:p>
            <a:pPr>
              <a:defRPr/>
            </a:pPr>
            <a:r>
              <a:rPr lang="en-US" dirty="0"/>
              <a:t>PA Communications</a:t>
            </a:r>
          </a:p>
        </p:txBody>
      </p:sp>
      <p:pic>
        <p:nvPicPr>
          <p:cNvPr id="2054" name="Picture 99" descr="citi-co-r_2c-blu_pos_rgb"/>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280400" y="6288088"/>
            <a:ext cx="666750" cy="458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55" name="Picture 10" descr="citi-r_2c-blu_pos_rgb-PPT_sm"/>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378825" y="6330950"/>
            <a:ext cx="5111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9" descr="ot.gif"/>
          <p:cNvPicPr>
            <a:picLocks noChangeAspect="1"/>
          </p:cNvPicPr>
          <p:nvPr userDrawn="1"/>
        </p:nvPicPr>
        <p:blipFill>
          <a:blip r:embed="rId30">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578" r:id="rId1"/>
    <p:sldLayoutId id="2147487579" r:id="rId2"/>
    <p:sldLayoutId id="2147487580" r:id="rId3"/>
    <p:sldLayoutId id="2147487581" r:id="rId4"/>
    <p:sldLayoutId id="2147487582" r:id="rId5"/>
    <p:sldLayoutId id="2147487583" r:id="rId6"/>
    <p:sldLayoutId id="2147487584" r:id="rId7"/>
    <p:sldLayoutId id="2147487585" r:id="rId8"/>
    <p:sldLayoutId id="2147487586" r:id="rId9"/>
    <p:sldLayoutId id="2147487587" r:id="rId10"/>
    <p:sldLayoutId id="2147487588" r:id="rId11"/>
    <p:sldLayoutId id="2147487589" r:id="rId12"/>
    <p:sldLayoutId id="2147487590" r:id="rId13"/>
    <p:sldLayoutId id="2147487591" r:id="rId14"/>
    <p:sldLayoutId id="2147487592" r:id="rId15"/>
    <p:sldLayoutId id="2147487593" r:id="rId16"/>
    <p:sldLayoutId id="2147487594" r:id="rId17"/>
    <p:sldLayoutId id="2147487595" r:id="rId18"/>
    <p:sldLayoutId id="2147487596" r:id="rId19"/>
    <p:sldLayoutId id="2147487597" r:id="rId20"/>
    <p:sldLayoutId id="2147487598" r:id="rId21"/>
    <p:sldLayoutId id="2147487599" r:id="rId22"/>
    <p:sldLayoutId id="2147487600" r:id="rId23"/>
    <p:sldLayoutId id="2147487601" r:id="rId24"/>
    <p:sldLayoutId id="2147487602" r:id="rId25"/>
    <p:sldLayoutId id="2147487603" r:id="rId26"/>
  </p:sldLayoutIdLst>
  <p:hf hdr="0"/>
  <p:txStyles>
    <p:titleStyle>
      <a:lvl1pPr algn="l" rtl="0" eaLnBrk="0" fontAlgn="base" hangingPunct="0">
        <a:spcBef>
          <a:spcPct val="0"/>
        </a:spcBef>
        <a:spcAft>
          <a:spcPct val="0"/>
        </a:spcAft>
        <a:defRPr sz="2400">
          <a:solidFill>
            <a:srgbClr val="004785"/>
          </a:solidFill>
          <a:latin typeface="+mj-lt"/>
          <a:ea typeface="+mj-ea"/>
          <a:cs typeface="Geneva"/>
        </a:defRPr>
      </a:lvl1pPr>
      <a:lvl2pPr algn="l" rtl="0" eaLnBrk="0" fontAlgn="base" hangingPunct="0">
        <a:spcBef>
          <a:spcPct val="0"/>
        </a:spcBef>
        <a:spcAft>
          <a:spcPct val="0"/>
        </a:spcAft>
        <a:defRPr sz="2400">
          <a:solidFill>
            <a:srgbClr val="004785"/>
          </a:solidFill>
          <a:latin typeface="Arial" charset="0"/>
          <a:ea typeface="Geneva" charset="0"/>
          <a:cs typeface="Geneva"/>
        </a:defRPr>
      </a:lvl2pPr>
      <a:lvl3pPr algn="l" rtl="0" eaLnBrk="0" fontAlgn="base" hangingPunct="0">
        <a:spcBef>
          <a:spcPct val="0"/>
        </a:spcBef>
        <a:spcAft>
          <a:spcPct val="0"/>
        </a:spcAft>
        <a:defRPr sz="2400">
          <a:solidFill>
            <a:srgbClr val="004785"/>
          </a:solidFill>
          <a:latin typeface="Arial" charset="0"/>
          <a:ea typeface="Geneva" charset="0"/>
          <a:cs typeface="Geneva"/>
        </a:defRPr>
      </a:lvl3pPr>
      <a:lvl4pPr algn="l" rtl="0" eaLnBrk="0" fontAlgn="base" hangingPunct="0">
        <a:spcBef>
          <a:spcPct val="0"/>
        </a:spcBef>
        <a:spcAft>
          <a:spcPct val="0"/>
        </a:spcAft>
        <a:defRPr sz="2400">
          <a:solidFill>
            <a:srgbClr val="004785"/>
          </a:solidFill>
          <a:latin typeface="Arial" charset="0"/>
          <a:ea typeface="Geneva" charset="0"/>
          <a:cs typeface="Geneva"/>
        </a:defRPr>
      </a:lvl4pPr>
      <a:lvl5pPr algn="l" rtl="0" eaLnBrk="0" fontAlgn="base" hangingPunct="0">
        <a:spcBef>
          <a:spcPct val="0"/>
        </a:spcBef>
        <a:spcAft>
          <a:spcPct val="0"/>
        </a:spcAft>
        <a:defRPr sz="2400">
          <a:solidFill>
            <a:srgbClr val="004785"/>
          </a:solidFill>
          <a:latin typeface="Arial" charset="0"/>
          <a:ea typeface="Geneva" charset="0"/>
          <a:cs typeface="Geneva"/>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p:titleStyle>
    <p:body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mn-ea"/>
          <a:cs typeface="Geneva"/>
        </a:defRPr>
      </a:lvl1pPr>
      <a:lvl2pPr marL="633413" indent="-230188" algn="l" rtl="0" eaLnBrk="0" fontAlgn="base" hangingPunct="0">
        <a:lnSpc>
          <a:spcPct val="95000"/>
        </a:lnSpc>
        <a:spcBef>
          <a:spcPct val="20000"/>
        </a:spcBef>
        <a:spcAft>
          <a:spcPct val="20000"/>
        </a:spcAft>
        <a:buFont typeface="Arial" pitchFamily="34" charset="0"/>
        <a:buChar char="–"/>
        <a:defRPr sz="2000">
          <a:solidFill>
            <a:schemeClr val="tx1"/>
          </a:solidFill>
          <a:latin typeface="+mn-lt"/>
          <a:ea typeface="+mn-ea"/>
          <a:cs typeface="Geneva"/>
        </a:defRPr>
      </a:lvl2pPr>
      <a:lvl3pPr marL="974725" indent="-227013" algn="l" rtl="0" eaLnBrk="0" fontAlgn="base" hangingPunct="0">
        <a:lnSpc>
          <a:spcPct val="95000"/>
        </a:lnSpc>
        <a:spcBef>
          <a:spcPct val="20000"/>
        </a:spcBef>
        <a:spcAft>
          <a:spcPct val="20000"/>
        </a:spcAft>
        <a:buFont typeface="Arial" pitchFamily="34" charset="0"/>
        <a:buChar char="•"/>
        <a:defRPr>
          <a:solidFill>
            <a:schemeClr val="tx1"/>
          </a:solidFill>
          <a:latin typeface="+mn-lt"/>
          <a:ea typeface="+mn-ea"/>
          <a:cs typeface="Geneva"/>
        </a:defRPr>
      </a:lvl3pPr>
      <a:lvl4pPr marL="1312863"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4pPr>
      <a:lvl5pPr marL="1651000"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83"/>
          <p:cNvSpPr>
            <a:spLocks noGrp="1" noChangeArrowheads="1"/>
          </p:cNvSpPr>
          <p:nvPr>
            <p:ph type="title"/>
          </p:nvPr>
        </p:nvSpPr>
        <p:spPr bwMode="black">
          <a:xfrm>
            <a:off x="603250" y="314325"/>
            <a:ext cx="82915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3075" name="Rectangle 84"/>
          <p:cNvSpPr>
            <a:spLocks noGrp="1" noChangeArrowheads="1"/>
          </p:cNvSpPr>
          <p:nvPr>
            <p:ph type="body" idx="1"/>
          </p:nvPr>
        </p:nvSpPr>
        <p:spPr bwMode="black">
          <a:xfrm>
            <a:off x="603250" y="917575"/>
            <a:ext cx="8297863"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09" name="Rectangle 85"/>
          <p:cNvSpPr>
            <a:spLocks noGrp="1" noChangeArrowheads="1"/>
          </p:cNvSpPr>
          <p:nvPr>
            <p:ph type="sldNum" sz="quarter" idx="4"/>
          </p:nvPr>
        </p:nvSpPr>
        <p:spPr bwMode="black">
          <a:xfrm>
            <a:off x="250825" y="6440488"/>
            <a:ext cx="346075"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l">
              <a:defRPr sz="900">
                <a:solidFill>
                  <a:srgbClr val="000000"/>
                </a:solidFill>
                <a:cs typeface="+mn-cs"/>
              </a:defRPr>
            </a:lvl1pPr>
          </a:lstStyle>
          <a:p>
            <a:pPr>
              <a:defRPr/>
            </a:pPr>
            <a:fld id="{8AAC5047-6CA2-4A7D-83D4-EE8EBFF5B4EF}" type="slidenum">
              <a:rPr lang="en-US"/>
              <a:pPr>
                <a:defRPr/>
              </a:pPr>
              <a:t>‹#›</a:t>
            </a:fld>
            <a:endParaRPr lang="en-US" dirty="0"/>
          </a:p>
        </p:txBody>
      </p:sp>
      <p:sp>
        <p:nvSpPr>
          <p:cNvPr id="1116" name="Rectangle 92"/>
          <p:cNvSpPr>
            <a:spLocks noGrp="1" noChangeArrowheads="1"/>
          </p:cNvSpPr>
          <p:nvPr>
            <p:ph type="ftr" sz="quarter" idx="3"/>
          </p:nvPr>
        </p:nvSpPr>
        <p:spPr bwMode="black">
          <a:xfrm>
            <a:off x="2085975" y="6440488"/>
            <a:ext cx="4070350"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ctr">
              <a:defRPr sz="900">
                <a:solidFill>
                  <a:srgbClr val="000000"/>
                </a:solidFill>
                <a:latin typeface="Arial" charset="0"/>
                <a:ea typeface="Geneva" charset="0"/>
                <a:cs typeface="+mn-cs"/>
              </a:defRPr>
            </a:lvl1pPr>
          </a:lstStyle>
          <a:p>
            <a:pPr>
              <a:defRPr/>
            </a:pPr>
            <a:r>
              <a:rPr lang="en-US" dirty="0"/>
              <a:t>PA Communications</a:t>
            </a:r>
          </a:p>
        </p:txBody>
      </p:sp>
      <p:pic>
        <p:nvPicPr>
          <p:cNvPr id="3078" name="Picture 99" descr="citi-co-r_2c-blu_pos_rgb"/>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280400" y="6288088"/>
            <a:ext cx="666750" cy="458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079" name="Picture 10" descr="citi-r_2c-blu_pos_rgb-PPT_sm"/>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8378825" y="6330950"/>
            <a:ext cx="5111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604" r:id="rId1"/>
    <p:sldLayoutId id="2147487605" r:id="rId2"/>
    <p:sldLayoutId id="2147487606" r:id="rId3"/>
    <p:sldLayoutId id="2147487607" r:id="rId4"/>
    <p:sldLayoutId id="2147487608" r:id="rId5"/>
    <p:sldLayoutId id="2147487609" r:id="rId6"/>
    <p:sldLayoutId id="2147487610" r:id="rId7"/>
    <p:sldLayoutId id="2147487611" r:id="rId8"/>
    <p:sldLayoutId id="2147487612" r:id="rId9"/>
    <p:sldLayoutId id="2147487613" r:id="rId10"/>
    <p:sldLayoutId id="2147487614" r:id="rId11"/>
    <p:sldLayoutId id="2147487615" r:id="rId12"/>
    <p:sldLayoutId id="2147487616" r:id="rId13"/>
    <p:sldLayoutId id="2147487617" r:id="rId14"/>
    <p:sldLayoutId id="2147487618" r:id="rId15"/>
    <p:sldLayoutId id="2147487619" r:id="rId16"/>
    <p:sldLayoutId id="2147487620" r:id="rId17"/>
    <p:sldLayoutId id="2147487621" r:id="rId18"/>
    <p:sldLayoutId id="2147487622" r:id="rId19"/>
    <p:sldLayoutId id="2147487623" r:id="rId20"/>
    <p:sldLayoutId id="2147487624" r:id="rId21"/>
    <p:sldLayoutId id="2147487625" r:id="rId22"/>
    <p:sldLayoutId id="2147487626" r:id="rId23"/>
    <p:sldLayoutId id="2147487627" r:id="rId24"/>
    <p:sldLayoutId id="2147487628" r:id="rId25"/>
    <p:sldLayoutId id="2147487629" r:id="rId26"/>
    <p:sldLayoutId id="2147487630" r:id="rId27"/>
    <p:sldLayoutId id="2147487631" r:id="rId28"/>
  </p:sldLayoutIdLst>
  <p:hf hdr="0"/>
  <p:txStyles>
    <p:titleStyle>
      <a:lvl1pPr algn="l" rtl="0" eaLnBrk="0" fontAlgn="base" hangingPunct="0">
        <a:spcBef>
          <a:spcPct val="0"/>
        </a:spcBef>
        <a:spcAft>
          <a:spcPct val="0"/>
        </a:spcAft>
        <a:defRPr sz="2400">
          <a:solidFill>
            <a:srgbClr val="004785"/>
          </a:solidFill>
          <a:latin typeface="+mj-lt"/>
          <a:ea typeface="+mj-ea"/>
          <a:cs typeface="Geneva"/>
        </a:defRPr>
      </a:lvl1pPr>
      <a:lvl2pPr algn="l" rtl="0" eaLnBrk="0" fontAlgn="base" hangingPunct="0">
        <a:spcBef>
          <a:spcPct val="0"/>
        </a:spcBef>
        <a:spcAft>
          <a:spcPct val="0"/>
        </a:spcAft>
        <a:defRPr sz="2400">
          <a:solidFill>
            <a:srgbClr val="004785"/>
          </a:solidFill>
          <a:latin typeface="Arial" charset="0"/>
          <a:ea typeface="Geneva" charset="0"/>
          <a:cs typeface="Geneva"/>
        </a:defRPr>
      </a:lvl2pPr>
      <a:lvl3pPr algn="l" rtl="0" eaLnBrk="0" fontAlgn="base" hangingPunct="0">
        <a:spcBef>
          <a:spcPct val="0"/>
        </a:spcBef>
        <a:spcAft>
          <a:spcPct val="0"/>
        </a:spcAft>
        <a:defRPr sz="2400">
          <a:solidFill>
            <a:srgbClr val="004785"/>
          </a:solidFill>
          <a:latin typeface="Arial" charset="0"/>
          <a:ea typeface="Geneva" charset="0"/>
          <a:cs typeface="Geneva"/>
        </a:defRPr>
      </a:lvl3pPr>
      <a:lvl4pPr algn="l" rtl="0" eaLnBrk="0" fontAlgn="base" hangingPunct="0">
        <a:spcBef>
          <a:spcPct val="0"/>
        </a:spcBef>
        <a:spcAft>
          <a:spcPct val="0"/>
        </a:spcAft>
        <a:defRPr sz="2400">
          <a:solidFill>
            <a:srgbClr val="004785"/>
          </a:solidFill>
          <a:latin typeface="Arial" charset="0"/>
          <a:ea typeface="Geneva" charset="0"/>
          <a:cs typeface="Geneva"/>
        </a:defRPr>
      </a:lvl4pPr>
      <a:lvl5pPr algn="l" rtl="0" eaLnBrk="0" fontAlgn="base" hangingPunct="0">
        <a:spcBef>
          <a:spcPct val="0"/>
        </a:spcBef>
        <a:spcAft>
          <a:spcPct val="0"/>
        </a:spcAft>
        <a:defRPr sz="2400">
          <a:solidFill>
            <a:srgbClr val="004785"/>
          </a:solidFill>
          <a:latin typeface="Arial" charset="0"/>
          <a:ea typeface="Geneva" charset="0"/>
          <a:cs typeface="Geneva"/>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p:titleStyle>
    <p:body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mn-ea"/>
          <a:cs typeface="Geneva"/>
        </a:defRPr>
      </a:lvl1pPr>
      <a:lvl2pPr marL="633413" indent="-230188" algn="l" rtl="0" eaLnBrk="0" fontAlgn="base" hangingPunct="0">
        <a:lnSpc>
          <a:spcPct val="95000"/>
        </a:lnSpc>
        <a:spcBef>
          <a:spcPct val="20000"/>
        </a:spcBef>
        <a:spcAft>
          <a:spcPct val="20000"/>
        </a:spcAft>
        <a:buFont typeface="Arial" pitchFamily="34" charset="0"/>
        <a:buChar char="–"/>
        <a:defRPr sz="2000">
          <a:solidFill>
            <a:schemeClr val="tx1"/>
          </a:solidFill>
          <a:latin typeface="+mn-lt"/>
          <a:ea typeface="+mn-ea"/>
          <a:cs typeface="Geneva"/>
        </a:defRPr>
      </a:lvl2pPr>
      <a:lvl3pPr marL="974725" indent="-227013" algn="l" rtl="0" eaLnBrk="0" fontAlgn="base" hangingPunct="0">
        <a:lnSpc>
          <a:spcPct val="95000"/>
        </a:lnSpc>
        <a:spcBef>
          <a:spcPct val="20000"/>
        </a:spcBef>
        <a:spcAft>
          <a:spcPct val="20000"/>
        </a:spcAft>
        <a:buFont typeface="Arial" pitchFamily="34" charset="0"/>
        <a:buChar char="•"/>
        <a:defRPr>
          <a:solidFill>
            <a:schemeClr val="tx1"/>
          </a:solidFill>
          <a:latin typeface="+mn-lt"/>
          <a:ea typeface="+mn-ea"/>
          <a:cs typeface="Geneva"/>
        </a:defRPr>
      </a:lvl3pPr>
      <a:lvl4pPr marL="1312863"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4pPr>
      <a:lvl5pPr marL="1651000"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83"/>
          <p:cNvSpPr>
            <a:spLocks noGrp="1" noChangeArrowheads="1"/>
          </p:cNvSpPr>
          <p:nvPr>
            <p:ph type="title"/>
          </p:nvPr>
        </p:nvSpPr>
        <p:spPr bwMode="black">
          <a:xfrm>
            <a:off x="603250" y="314325"/>
            <a:ext cx="82915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4099" name="Rectangle 84"/>
          <p:cNvSpPr>
            <a:spLocks noGrp="1" noChangeArrowheads="1"/>
          </p:cNvSpPr>
          <p:nvPr>
            <p:ph type="body" idx="1"/>
          </p:nvPr>
        </p:nvSpPr>
        <p:spPr bwMode="black">
          <a:xfrm>
            <a:off x="603250" y="917575"/>
            <a:ext cx="8297863"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09" name="Rectangle 85"/>
          <p:cNvSpPr>
            <a:spLocks noGrp="1" noChangeArrowheads="1"/>
          </p:cNvSpPr>
          <p:nvPr>
            <p:ph type="sldNum" sz="quarter" idx="4"/>
          </p:nvPr>
        </p:nvSpPr>
        <p:spPr bwMode="black">
          <a:xfrm>
            <a:off x="250825" y="6440488"/>
            <a:ext cx="346075"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l">
              <a:defRPr sz="900">
                <a:solidFill>
                  <a:srgbClr val="000000"/>
                </a:solidFill>
                <a:cs typeface="+mn-cs"/>
              </a:defRPr>
            </a:lvl1pPr>
          </a:lstStyle>
          <a:p>
            <a:pPr>
              <a:defRPr/>
            </a:pPr>
            <a:fld id="{84F85854-09D3-42C1-A13C-87DF8D262025}" type="slidenum">
              <a:rPr lang="en-US"/>
              <a:pPr>
                <a:defRPr/>
              </a:pPr>
              <a:t>‹#›</a:t>
            </a:fld>
            <a:endParaRPr lang="en-US" dirty="0"/>
          </a:p>
        </p:txBody>
      </p:sp>
      <p:sp>
        <p:nvSpPr>
          <p:cNvPr id="1116" name="Rectangle 92"/>
          <p:cNvSpPr>
            <a:spLocks noGrp="1" noChangeArrowheads="1"/>
          </p:cNvSpPr>
          <p:nvPr>
            <p:ph type="ftr" sz="quarter" idx="3"/>
          </p:nvPr>
        </p:nvSpPr>
        <p:spPr bwMode="black">
          <a:xfrm>
            <a:off x="2085975" y="6440488"/>
            <a:ext cx="4070350" cy="274637"/>
          </a:xfrm>
          <a:prstGeom prst="rect">
            <a:avLst/>
          </a:prstGeom>
          <a:noFill/>
          <a:ln>
            <a:noFill/>
          </a:ln>
          <a:effectLst/>
          <a:extLst>
            <a:ext uri="{FAA26D3D-D897-4be2-8F04-BA451C77F1D7}"/>
          </a:extLst>
        </p:spPr>
        <p:txBody>
          <a:bodyPr vert="horz" wrap="square" lIns="0" tIns="0" rIns="0" bIns="0" numCol="1" anchor="ctr" anchorCtr="0" compatLnSpc="1">
            <a:prstTxWarp prst="textNoShape">
              <a:avLst/>
            </a:prstTxWarp>
          </a:bodyPr>
          <a:lstStyle>
            <a:lvl1pPr algn="ctr">
              <a:defRPr sz="900">
                <a:solidFill>
                  <a:srgbClr val="000000"/>
                </a:solidFill>
                <a:latin typeface="Arial" charset="0"/>
                <a:ea typeface="Geneva" charset="0"/>
                <a:cs typeface="+mn-cs"/>
              </a:defRPr>
            </a:lvl1pPr>
          </a:lstStyle>
          <a:p>
            <a:pPr>
              <a:defRPr/>
            </a:pPr>
            <a:r>
              <a:rPr lang="en-US" dirty="0"/>
              <a:t>PA Communications</a:t>
            </a:r>
          </a:p>
        </p:txBody>
      </p:sp>
      <p:pic>
        <p:nvPicPr>
          <p:cNvPr id="4102" name="Picture 99" descr="citi-co-r_2c-blu_pos_rgb"/>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400" y="6288088"/>
            <a:ext cx="666750" cy="458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103" name="Picture 10" descr="citi-r_2c-blu_pos_rgb-PPT_s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78825" y="6330950"/>
            <a:ext cx="5111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ot.gif"/>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105650" y="66675"/>
            <a:ext cx="1800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632" r:id="rId1"/>
    <p:sldLayoutId id="2147487633" r:id="rId2"/>
    <p:sldLayoutId id="2147487634" r:id="rId3"/>
    <p:sldLayoutId id="2147487635" r:id="rId4"/>
    <p:sldLayoutId id="2147487636" r:id="rId5"/>
    <p:sldLayoutId id="2147487637" r:id="rId6"/>
    <p:sldLayoutId id="2147487638" r:id="rId7"/>
    <p:sldLayoutId id="2147487639" r:id="rId8"/>
    <p:sldLayoutId id="2147487640" r:id="rId9"/>
    <p:sldLayoutId id="2147487641" r:id="rId10"/>
    <p:sldLayoutId id="2147487642" r:id="rId11"/>
  </p:sldLayoutIdLst>
  <p:hf hdr="0"/>
  <p:txStyles>
    <p:titleStyle>
      <a:lvl1pPr algn="l" rtl="0" eaLnBrk="0" fontAlgn="base" hangingPunct="0">
        <a:spcBef>
          <a:spcPct val="0"/>
        </a:spcBef>
        <a:spcAft>
          <a:spcPct val="0"/>
        </a:spcAft>
        <a:defRPr sz="2400">
          <a:solidFill>
            <a:srgbClr val="004785"/>
          </a:solidFill>
          <a:latin typeface="+mj-lt"/>
          <a:ea typeface="+mj-ea"/>
          <a:cs typeface="Geneva"/>
        </a:defRPr>
      </a:lvl1pPr>
      <a:lvl2pPr algn="l" rtl="0" eaLnBrk="0" fontAlgn="base" hangingPunct="0">
        <a:spcBef>
          <a:spcPct val="0"/>
        </a:spcBef>
        <a:spcAft>
          <a:spcPct val="0"/>
        </a:spcAft>
        <a:defRPr sz="2400">
          <a:solidFill>
            <a:srgbClr val="004785"/>
          </a:solidFill>
          <a:latin typeface="Arial" charset="0"/>
          <a:ea typeface="Geneva" charset="0"/>
          <a:cs typeface="Geneva"/>
        </a:defRPr>
      </a:lvl2pPr>
      <a:lvl3pPr algn="l" rtl="0" eaLnBrk="0" fontAlgn="base" hangingPunct="0">
        <a:spcBef>
          <a:spcPct val="0"/>
        </a:spcBef>
        <a:spcAft>
          <a:spcPct val="0"/>
        </a:spcAft>
        <a:defRPr sz="2400">
          <a:solidFill>
            <a:srgbClr val="004785"/>
          </a:solidFill>
          <a:latin typeface="Arial" charset="0"/>
          <a:ea typeface="Geneva" charset="0"/>
          <a:cs typeface="Geneva"/>
        </a:defRPr>
      </a:lvl3pPr>
      <a:lvl4pPr algn="l" rtl="0" eaLnBrk="0" fontAlgn="base" hangingPunct="0">
        <a:spcBef>
          <a:spcPct val="0"/>
        </a:spcBef>
        <a:spcAft>
          <a:spcPct val="0"/>
        </a:spcAft>
        <a:defRPr sz="2400">
          <a:solidFill>
            <a:srgbClr val="004785"/>
          </a:solidFill>
          <a:latin typeface="Arial" charset="0"/>
          <a:ea typeface="Geneva" charset="0"/>
          <a:cs typeface="Geneva"/>
        </a:defRPr>
      </a:lvl4pPr>
      <a:lvl5pPr algn="l" rtl="0" eaLnBrk="0" fontAlgn="base" hangingPunct="0">
        <a:spcBef>
          <a:spcPct val="0"/>
        </a:spcBef>
        <a:spcAft>
          <a:spcPct val="0"/>
        </a:spcAft>
        <a:defRPr sz="2400">
          <a:solidFill>
            <a:srgbClr val="004785"/>
          </a:solidFill>
          <a:latin typeface="Arial" charset="0"/>
          <a:ea typeface="Geneva" charset="0"/>
          <a:cs typeface="Geneva"/>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p:titleStyle>
    <p:body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mn-ea"/>
          <a:cs typeface="Geneva"/>
        </a:defRPr>
      </a:lvl1pPr>
      <a:lvl2pPr marL="633413" indent="-230188" algn="l" rtl="0" eaLnBrk="0" fontAlgn="base" hangingPunct="0">
        <a:lnSpc>
          <a:spcPct val="95000"/>
        </a:lnSpc>
        <a:spcBef>
          <a:spcPct val="20000"/>
        </a:spcBef>
        <a:spcAft>
          <a:spcPct val="20000"/>
        </a:spcAft>
        <a:buFont typeface="Arial" pitchFamily="34" charset="0"/>
        <a:buChar char="–"/>
        <a:defRPr sz="2000">
          <a:solidFill>
            <a:schemeClr val="tx1"/>
          </a:solidFill>
          <a:latin typeface="+mn-lt"/>
          <a:ea typeface="+mn-ea"/>
          <a:cs typeface="Geneva"/>
        </a:defRPr>
      </a:lvl2pPr>
      <a:lvl3pPr marL="974725" indent="-227013" algn="l" rtl="0" eaLnBrk="0" fontAlgn="base" hangingPunct="0">
        <a:lnSpc>
          <a:spcPct val="95000"/>
        </a:lnSpc>
        <a:spcBef>
          <a:spcPct val="20000"/>
        </a:spcBef>
        <a:spcAft>
          <a:spcPct val="20000"/>
        </a:spcAft>
        <a:buFont typeface="Arial" pitchFamily="34" charset="0"/>
        <a:buChar char="•"/>
        <a:defRPr>
          <a:solidFill>
            <a:schemeClr val="tx1"/>
          </a:solidFill>
          <a:latin typeface="+mn-lt"/>
          <a:ea typeface="+mn-ea"/>
          <a:cs typeface="Geneva"/>
        </a:defRPr>
      </a:lvl3pPr>
      <a:lvl4pPr marL="1312863"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4pPr>
      <a:lvl5pPr marL="1651000" indent="-223838" algn="l" rtl="0" eaLnBrk="0" fontAlgn="base" hangingPunct="0">
        <a:lnSpc>
          <a:spcPct val="95000"/>
        </a:lnSpc>
        <a:spcBef>
          <a:spcPct val="20000"/>
        </a:spcBef>
        <a:spcAft>
          <a:spcPct val="20000"/>
        </a:spcAft>
        <a:buFont typeface="Arial" pitchFamily="34" charset="0"/>
        <a:buChar char="•"/>
        <a:defRPr sz="1600">
          <a:solidFill>
            <a:schemeClr val="tx1"/>
          </a:solidFill>
          <a:latin typeface="+mn-lt"/>
          <a:ea typeface="+mn-ea"/>
          <a:cs typeface="Geneva"/>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2" Type="http://schemas.openxmlformats.org/officeDocument/2006/relationships/hyperlink" Target="https://chieftechnologyoffice.home.citi.net/sites/appsvcs/SAE/GPA%20Middleware%20Reference%20Docs/Operational%20Aged%20Ticket%20Closure%20Process%20v10.docx" TargetMode="Externa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3" Type="http://schemas.openxmlformats.org/officeDocument/2006/relationships/hyperlink" Target="https://chieftechnologyoffice.home.citi.net/sites/Tools/paeref/__eRefMobile/technologies.aspx" TargetMode="External"/><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750" y="3061941"/>
            <a:ext cx="7772400" cy="1291397"/>
          </a:xfrm>
        </p:spPr>
        <p:txBody>
          <a:bodyPr/>
          <a:lstStyle/>
          <a:p>
            <a:r>
              <a:rPr lang="en-US" dirty="0"/>
              <a:t>GPA Incident Priority, Request, Incident SLAs, Change Task Acceptance and Implementation Guidelines</a:t>
            </a:r>
            <a:br>
              <a:rPr lang="en-US" dirty="0"/>
            </a:br>
            <a:br>
              <a:rPr lang="en-US" dirty="0"/>
            </a:br>
            <a:r>
              <a:rPr lang="en-US" sz="1100" dirty="0"/>
              <a:t>Last updated : 28-Feb-2017</a:t>
            </a:r>
            <a:endParaRPr lang="en-US" dirty="0"/>
          </a:p>
        </p:txBody>
      </p:sp>
    </p:spTree>
    <p:extLst>
      <p:ext uri="{BB962C8B-B14F-4D97-AF65-F5344CB8AC3E}">
        <p14:creationId xmlns:p14="http://schemas.microsoft.com/office/powerpoint/2010/main" val="1337049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p:txBody>
          <a:bodyPr/>
          <a:lstStyle/>
          <a:p>
            <a:pPr eaLnBrk="1" hangingPunct="1"/>
            <a:r>
              <a:rPr lang="en-US" altLang="en-US" dirty="0"/>
              <a:t>Incident Priority Definition and Request Guidelines</a:t>
            </a:r>
          </a:p>
        </p:txBody>
      </p:sp>
      <p:sp>
        <p:nvSpPr>
          <p:cNvPr id="74755" name="Slide Number Placeholder 3"/>
          <p:cNvSpPr>
            <a:spLocks noGrp="1"/>
          </p:cNvSpPr>
          <p:nvPr>
            <p:ph type="sldNum" sz="quarter" idx="4294967295"/>
          </p:nvPr>
        </p:nvSpPr>
        <p:spPr>
          <a:xfrm>
            <a:off x="8656982" y="6023044"/>
            <a:ext cx="34607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ct val="75000"/>
              </a:spcBef>
              <a:spcAft>
                <a:spcPct val="20000"/>
              </a:spcAft>
              <a:buChar char="•"/>
              <a:defRPr sz="2000">
                <a:solidFill>
                  <a:schemeClr val="tx1"/>
                </a:solidFill>
                <a:latin typeface="Arial" pitchFamily="34" charset="0"/>
                <a:ea typeface="Geneva"/>
                <a:cs typeface="Geneva"/>
              </a:defRPr>
            </a:lvl1pPr>
            <a:lvl2pPr marL="742950" indent="-285750" eaLnBrk="0" hangingPunct="0">
              <a:lnSpc>
                <a:spcPct val="95000"/>
              </a:lnSpc>
              <a:spcBef>
                <a:spcPct val="20000"/>
              </a:spcBef>
              <a:spcAft>
                <a:spcPct val="20000"/>
              </a:spcAft>
              <a:buFont typeface="Arial" pitchFamily="34" charset="0"/>
              <a:buChar char="–"/>
              <a:defRPr sz="2000">
                <a:solidFill>
                  <a:schemeClr val="tx1"/>
                </a:solidFill>
                <a:latin typeface="Arial" pitchFamily="34" charset="0"/>
                <a:ea typeface="Geneva"/>
                <a:cs typeface="Geneva"/>
              </a:defRPr>
            </a:lvl2pPr>
            <a:lvl3pPr marL="1143000" indent="-228600" eaLnBrk="0" hangingPunct="0">
              <a:lnSpc>
                <a:spcPct val="95000"/>
              </a:lnSpc>
              <a:spcBef>
                <a:spcPct val="20000"/>
              </a:spcBef>
              <a:spcAft>
                <a:spcPct val="20000"/>
              </a:spcAft>
              <a:buFont typeface="Arial" pitchFamily="34" charset="0"/>
              <a:buChar char="•"/>
              <a:defRPr>
                <a:solidFill>
                  <a:schemeClr val="tx1"/>
                </a:solidFill>
                <a:latin typeface="Arial" pitchFamily="34" charset="0"/>
                <a:ea typeface="Geneva"/>
                <a:cs typeface="Geneva"/>
              </a:defRPr>
            </a:lvl3pPr>
            <a:lvl4pPr marL="1600200" indent="-228600" eaLnBrk="0"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4pPr>
            <a:lvl5pPr marL="2057400" indent="-228600" eaLnBrk="0"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5pPr>
            <a:lvl6pPr marL="25146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6pPr>
            <a:lvl7pPr marL="29718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7pPr>
            <a:lvl8pPr marL="34290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8pPr>
            <a:lvl9pPr marL="38862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9pPr>
          </a:lstStyle>
          <a:p>
            <a:pPr eaLnBrk="1" hangingPunct="1">
              <a:lnSpc>
                <a:spcPct val="100000"/>
              </a:lnSpc>
              <a:spcBef>
                <a:spcPct val="0"/>
              </a:spcBef>
              <a:spcAft>
                <a:spcPct val="0"/>
              </a:spcAft>
              <a:buFontTx/>
              <a:buNone/>
            </a:pPr>
            <a:fld id="{F565E99B-767D-47DC-A5CB-327EEF582B97}" type="slidenum">
              <a:rPr lang="en-US" altLang="en-US" sz="900" smtClean="0">
                <a:solidFill>
                  <a:srgbClr val="000000"/>
                </a:solidFill>
              </a:rPr>
              <a:pPr eaLnBrk="1" hangingPunct="1">
                <a:lnSpc>
                  <a:spcPct val="100000"/>
                </a:lnSpc>
                <a:spcBef>
                  <a:spcPct val="0"/>
                </a:spcBef>
                <a:spcAft>
                  <a:spcPct val="0"/>
                </a:spcAft>
                <a:buFontTx/>
                <a:buNone/>
              </a:pPr>
              <a:t>2</a:t>
            </a:fld>
            <a:endParaRPr lang="en-US" altLang="en-US" sz="900" dirty="0">
              <a:solidFill>
                <a:srgbClr val="000000"/>
              </a:solidFill>
            </a:endParaRPr>
          </a:p>
        </p:txBody>
      </p:sp>
      <p:sp>
        <p:nvSpPr>
          <p:cNvPr id="27" name="Content Placeholder 2"/>
          <p:cNvSpPr txBox="1">
            <a:spLocks/>
          </p:cNvSpPr>
          <p:nvPr/>
        </p:nvSpPr>
        <p:spPr>
          <a:xfrm>
            <a:off x="435113" y="872366"/>
            <a:ext cx="7794625" cy="797408"/>
          </a:xfrm>
          <a:prstGeom prst="rect">
            <a:avLst/>
          </a:prstGeom>
        </p:spPr>
        <p:txBody>
          <a:bodyPr tIns="72000" bIns="72000"/>
          <a:lstStyle/>
          <a:p>
            <a:pPr marL="288925" indent="-288925" eaLnBrk="0" hangingPunct="0">
              <a:lnSpc>
                <a:spcPct val="95000"/>
              </a:lnSpc>
              <a:spcBef>
                <a:spcPts val="600"/>
              </a:spcBef>
              <a:spcAft>
                <a:spcPct val="20000"/>
              </a:spcAft>
              <a:buFont typeface="Wingdings" pitchFamily="2" charset="2"/>
              <a:buChar char="§"/>
              <a:defRPr/>
            </a:pPr>
            <a:r>
              <a:rPr lang="en-US" sz="1100" kern="0" dirty="0">
                <a:latin typeface="+mn-lt"/>
                <a:ea typeface="+mn-ea"/>
              </a:rPr>
              <a:t>An incident is any unplanned interruption to an IT service, or a reduction in the quality of an IT service.</a:t>
            </a:r>
          </a:p>
          <a:p>
            <a:pPr marL="288925" indent="-288925" eaLnBrk="0" hangingPunct="0">
              <a:lnSpc>
                <a:spcPct val="95000"/>
              </a:lnSpc>
              <a:spcBef>
                <a:spcPts val="600"/>
              </a:spcBef>
              <a:spcAft>
                <a:spcPct val="20000"/>
              </a:spcAft>
              <a:buFont typeface="Wingdings" pitchFamily="2" charset="2"/>
              <a:buChar char="§"/>
              <a:defRPr/>
            </a:pPr>
            <a:r>
              <a:rPr lang="en-US" sz="1100" kern="0" dirty="0">
                <a:latin typeface="+mn-lt"/>
                <a:ea typeface="+mn-ea"/>
              </a:rPr>
              <a:t>Standard Incidents have a priority attribute.  Values include Critical, High, Medium, and Low.  Priority defines the sequence in which the incidents are resolved.</a:t>
            </a:r>
          </a:p>
        </p:txBody>
      </p:sp>
      <p:graphicFrame>
        <p:nvGraphicFramePr>
          <p:cNvPr id="2" name="Table 1"/>
          <p:cNvGraphicFramePr>
            <a:graphicFrameLocks noGrp="1"/>
          </p:cNvGraphicFramePr>
          <p:nvPr>
            <p:extLst>
              <p:ext uri="{D42A27DB-BD31-4B8C-83A1-F6EECF244321}">
                <p14:modId xmlns:p14="http://schemas.microsoft.com/office/powerpoint/2010/main" val="1227817787"/>
              </p:ext>
            </p:extLst>
          </p:nvPr>
        </p:nvGraphicFramePr>
        <p:xfrm>
          <a:off x="599662" y="1719469"/>
          <a:ext cx="6934200" cy="3544956"/>
        </p:xfrm>
        <a:graphic>
          <a:graphicData uri="http://schemas.openxmlformats.org/drawingml/2006/table">
            <a:tbl>
              <a:tblPr firstRow="1" bandRow="1">
                <a:tableStyleId>{5C22544A-7EE6-4342-B048-85BDC9FD1C3A}</a:tableStyleId>
              </a:tblPr>
              <a:tblGrid>
                <a:gridCol w="1577008">
                  <a:extLst>
                    <a:ext uri="{9D8B030D-6E8A-4147-A177-3AD203B41FA5}">
                      <a16:colId xmlns:a16="http://schemas.microsoft.com/office/drawing/2014/main" val="20000"/>
                    </a:ext>
                  </a:extLst>
                </a:gridCol>
                <a:gridCol w="5357192">
                  <a:extLst>
                    <a:ext uri="{9D8B030D-6E8A-4147-A177-3AD203B41FA5}">
                      <a16:colId xmlns:a16="http://schemas.microsoft.com/office/drawing/2014/main" val="20001"/>
                    </a:ext>
                  </a:extLst>
                </a:gridCol>
              </a:tblGrid>
              <a:tr h="695739">
                <a:tc>
                  <a:txBody>
                    <a:bodyPr/>
                    <a:lstStyle/>
                    <a:p>
                      <a:r>
                        <a:rPr lang="en-US" dirty="0"/>
                        <a:t>Priority</a:t>
                      </a:r>
                    </a:p>
                  </a:txBody>
                  <a:tcPr/>
                </a:tc>
                <a:tc>
                  <a:txBody>
                    <a:bodyPr/>
                    <a:lstStyle/>
                    <a:p>
                      <a:r>
                        <a:rPr lang="en-US" dirty="0"/>
                        <a:t>Definition</a:t>
                      </a:r>
                    </a:p>
                  </a:txBody>
                  <a:tcPr/>
                </a:tc>
                <a:extLst>
                  <a:ext uri="{0D108BD9-81ED-4DB2-BD59-A6C34878D82A}">
                    <a16:rowId xmlns:a16="http://schemas.microsoft.com/office/drawing/2014/main" val="10000"/>
                  </a:ext>
                </a:extLst>
              </a:tr>
              <a:tr h="695739">
                <a:tc>
                  <a:txBody>
                    <a:bodyPr/>
                    <a:lstStyle/>
                    <a:p>
                      <a:r>
                        <a:rPr lang="en-US" sz="1100" dirty="0"/>
                        <a:t>P1 – Critical</a:t>
                      </a:r>
                    </a:p>
                  </a:txBody>
                  <a:tcPr/>
                </a:tc>
                <a:tc>
                  <a:txBody>
                    <a:bodyPr/>
                    <a:lstStyle/>
                    <a:p>
                      <a:r>
                        <a:rPr lang="en-US" sz="1100" dirty="0"/>
                        <a:t>Generally should only be for PRODUCTION issues.  Any system outage or certain critical functionality not working as desired, with potential financial impact or liable for penalties, or severe system performance issues affecting a large set of users.</a:t>
                      </a:r>
                    </a:p>
                  </a:txBody>
                  <a:tcPr/>
                </a:tc>
                <a:extLst>
                  <a:ext uri="{0D108BD9-81ED-4DB2-BD59-A6C34878D82A}">
                    <a16:rowId xmlns:a16="http://schemas.microsoft.com/office/drawing/2014/main" val="10001"/>
                  </a:ext>
                </a:extLst>
              </a:tr>
              <a:tr h="695739">
                <a:tc>
                  <a:txBody>
                    <a:bodyPr/>
                    <a:lstStyle/>
                    <a:p>
                      <a:r>
                        <a:rPr lang="en-US" sz="1100" dirty="0"/>
                        <a:t>P2 - High</a:t>
                      </a:r>
                    </a:p>
                  </a:txBody>
                  <a:tcPr/>
                </a:tc>
                <a:tc>
                  <a:txBody>
                    <a:bodyPr/>
                    <a:lstStyle/>
                    <a:p>
                      <a:r>
                        <a:rPr lang="en-US" sz="1100" dirty="0"/>
                        <a:t>Generally should only be for a CONTROLLED ENVIRONMENT (PROD/ COB/ UAT). Any important functionality </a:t>
                      </a:r>
                      <a:r>
                        <a:rPr lang="en-US" sz="1100" baseline="0" dirty="0"/>
                        <a:t>is </a:t>
                      </a:r>
                      <a:r>
                        <a:rPr lang="en-US" sz="1100" dirty="0"/>
                        <a:t>not working as desired and has impact to multiple users or</a:t>
                      </a:r>
                      <a:r>
                        <a:rPr lang="en-US" sz="1100" baseline="0" dirty="0"/>
                        <a:t> system is having performance issues.</a:t>
                      </a:r>
                      <a:endParaRPr lang="en-US" sz="1100" dirty="0"/>
                    </a:p>
                  </a:txBody>
                  <a:tcPr/>
                </a:tc>
                <a:extLst>
                  <a:ext uri="{0D108BD9-81ED-4DB2-BD59-A6C34878D82A}">
                    <a16:rowId xmlns:a16="http://schemas.microsoft.com/office/drawing/2014/main" val="10002"/>
                  </a:ext>
                </a:extLst>
              </a:tr>
              <a:tr h="695739">
                <a:tc>
                  <a:txBody>
                    <a:bodyPr/>
                    <a:lstStyle/>
                    <a:p>
                      <a:r>
                        <a:rPr lang="en-US" sz="1100" dirty="0"/>
                        <a:t>P3 - Medium</a:t>
                      </a:r>
                    </a:p>
                  </a:txBody>
                  <a:tcPr/>
                </a:tc>
                <a:tc>
                  <a:txBody>
                    <a:bodyPr/>
                    <a:lstStyle/>
                    <a:p>
                      <a:r>
                        <a:rPr lang="en-US" sz="1100" dirty="0"/>
                        <a:t>Generally can be for ANY ENVIRONMENT. Any important functionality</a:t>
                      </a:r>
                      <a:r>
                        <a:rPr lang="en-US" sz="1100" baseline="0" dirty="0"/>
                        <a:t> </a:t>
                      </a:r>
                      <a:r>
                        <a:rPr lang="en-US" sz="1100" dirty="0"/>
                        <a:t>may not be working as desired or environment is not working for multiple users.</a:t>
                      </a:r>
                    </a:p>
                    <a:p>
                      <a:endParaRPr lang="en-US" sz="1100" dirty="0"/>
                    </a:p>
                    <a:p>
                      <a:r>
                        <a:rPr lang="en-US" sz="1100" dirty="0"/>
                        <a:t>Most tickets will be of this priority.</a:t>
                      </a:r>
                    </a:p>
                  </a:txBody>
                  <a:tcPr/>
                </a:tc>
                <a:extLst>
                  <a:ext uri="{0D108BD9-81ED-4DB2-BD59-A6C34878D82A}">
                    <a16:rowId xmlns:a16="http://schemas.microsoft.com/office/drawing/2014/main" val="10003"/>
                  </a:ext>
                </a:extLst>
              </a:tr>
              <a:tr h="695739">
                <a:tc>
                  <a:txBody>
                    <a:bodyPr/>
                    <a:lstStyle/>
                    <a:p>
                      <a:r>
                        <a:rPr lang="en-US" sz="1100" dirty="0"/>
                        <a:t>P4 - Low</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a:t>Generally can be for ANY ENVIRONMENT. Any functionality may not be working as desired or environment is not working for a small set of</a:t>
                      </a:r>
                      <a:r>
                        <a:rPr lang="en-US" sz="1100" baseline="0" dirty="0"/>
                        <a:t> </a:t>
                      </a:r>
                      <a:r>
                        <a:rPr lang="en-US" sz="1100" dirty="0"/>
                        <a:t>users</a:t>
                      </a:r>
                      <a:r>
                        <a:rPr lang="en-US" sz="1100" baseline="0" dirty="0"/>
                        <a:t> or a single user.</a:t>
                      </a:r>
                      <a:endParaRPr lang="en-US" sz="1100" dirty="0"/>
                    </a:p>
                    <a:p>
                      <a:endParaRPr lang="en-US" sz="1100" dirty="0"/>
                    </a:p>
                  </a:txBody>
                  <a:tcPr/>
                </a:tc>
                <a:extLst>
                  <a:ext uri="{0D108BD9-81ED-4DB2-BD59-A6C34878D82A}">
                    <a16:rowId xmlns:a16="http://schemas.microsoft.com/office/drawing/2014/main" val="10004"/>
                  </a:ext>
                </a:extLst>
              </a:tr>
            </a:tbl>
          </a:graphicData>
        </a:graphic>
      </p:graphicFrame>
      <p:sp>
        <p:nvSpPr>
          <p:cNvPr id="6" name="Content Placeholder 2"/>
          <p:cNvSpPr txBox="1">
            <a:spLocks/>
          </p:cNvSpPr>
          <p:nvPr/>
        </p:nvSpPr>
        <p:spPr>
          <a:xfrm>
            <a:off x="587512" y="5338349"/>
            <a:ext cx="7794625" cy="1052511"/>
          </a:xfrm>
          <a:prstGeom prst="rect">
            <a:avLst/>
          </a:prstGeom>
        </p:spPr>
        <p:txBody>
          <a:bodyPr tIns="72000" bIns="72000"/>
          <a:lstStyle/>
          <a:p>
            <a:pPr eaLnBrk="0" hangingPunct="0">
              <a:lnSpc>
                <a:spcPct val="95000"/>
              </a:lnSpc>
              <a:spcBef>
                <a:spcPts val="600"/>
              </a:spcBef>
              <a:spcAft>
                <a:spcPct val="20000"/>
              </a:spcAft>
              <a:defRPr/>
            </a:pPr>
            <a:r>
              <a:rPr lang="en-US" sz="1100" b="1" kern="0" dirty="0">
                <a:latin typeface="+mn-lt"/>
                <a:ea typeface="+mn-ea"/>
              </a:rPr>
              <a:t>NOTE</a:t>
            </a:r>
            <a:r>
              <a:rPr lang="en-US" sz="1100" kern="0" dirty="0">
                <a:latin typeface="+mn-lt"/>
                <a:ea typeface="+mn-ea"/>
              </a:rPr>
              <a:t>: Log a “</a:t>
            </a:r>
            <a:r>
              <a:rPr lang="en-US" sz="1100" b="1" u="sng" kern="0" dirty="0">
                <a:latin typeface="+mn-lt"/>
                <a:ea typeface="+mn-ea"/>
              </a:rPr>
              <a:t>Request</a:t>
            </a:r>
            <a:r>
              <a:rPr lang="en-US" sz="1100" kern="0" dirty="0">
                <a:latin typeface="+mn-lt"/>
                <a:ea typeface="+mn-ea"/>
              </a:rPr>
              <a:t>” </a:t>
            </a:r>
            <a:r>
              <a:rPr lang="en-US" sz="1100" kern="0" dirty="0"/>
              <a:t>in ServiceNow </a:t>
            </a:r>
            <a:r>
              <a:rPr lang="en-US" sz="1100" kern="0" dirty="0">
                <a:latin typeface="+mn-lt"/>
                <a:ea typeface="+mn-ea"/>
              </a:rPr>
              <a:t>to respective support teams:</a:t>
            </a:r>
          </a:p>
          <a:p>
            <a:pPr marL="171450" indent="-171450" eaLnBrk="0" hangingPunct="0">
              <a:lnSpc>
                <a:spcPct val="95000"/>
              </a:lnSpc>
              <a:spcBef>
                <a:spcPts val="600"/>
              </a:spcBef>
              <a:spcAft>
                <a:spcPct val="20000"/>
              </a:spcAft>
              <a:buFont typeface="Arial" panose="020B0604020202020204" pitchFamily="34" charset="0"/>
              <a:buChar char="•"/>
              <a:defRPr/>
            </a:pPr>
            <a:r>
              <a:rPr lang="en-US" sz="1100" kern="0" dirty="0">
                <a:latin typeface="+mn-lt"/>
                <a:ea typeface="+mn-ea"/>
              </a:rPr>
              <a:t>for </a:t>
            </a:r>
            <a:r>
              <a:rPr lang="en-US" sz="1100" b="1" kern="0" dirty="0">
                <a:latin typeface="+mn-lt"/>
                <a:ea typeface="+mn-ea"/>
              </a:rPr>
              <a:t>non-Change</a:t>
            </a:r>
            <a:r>
              <a:rPr lang="en-US" sz="1100" kern="0" dirty="0">
                <a:latin typeface="+mn-lt"/>
                <a:ea typeface="+mn-ea"/>
              </a:rPr>
              <a:t> related activities (i.e.; log file retrievals, unused  file system space info, etc.) </a:t>
            </a:r>
            <a:r>
              <a:rPr lang="en-US" sz="1100" b="1" kern="0" dirty="0">
                <a:latin typeface="+mn-lt"/>
                <a:ea typeface="+mn-ea"/>
              </a:rPr>
              <a:t>in controlled environments </a:t>
            </a:r>
            <a:r>
              <a:rPr lang="en-US" sz="1100" kern="0" dirty="0">
                <a:latin typeface="+mn-lt"/>
                <a:ea typeface="+mn-ea"/>
              </a:rPr>
              <a:t>(Prod, CoB and some UAT based on data classification) or </a:t>
            </a:r>
          </a:p>
          <a:p>
            <a:pPr marL="171450" indent="-171450" eaLnBrk="0" hangingPunct="0">
              <a:lnSpc>
                <a:spcPct val="95000"/>
              </a:lnSpc>
              <a:spcBef>
                <a:spcPts val="600"/>
              </a:spcBef>
              <a:spcAft>
                <a:spcPct val="20000"/>
              </a:spcAft>
              <a:buFont typeface="Arial" panose="020B0604020202020204" pitchFamily="34" charset="0"/>
              <a:buChar char="•"/>
              <a:defRPr/>
            </a:pPr>
            <a:r>
              <a:rPr lang="en-US" sz="1100" kern="0" dirty="0">
                <a:latin typeface="+mn-lt"/>
                <a:ea typeface="+mn-ea"/>
              </a:rPr>
              <a:t>for </a:t>
            </a:r>
            <a:r>
              <a:rPr lang="en-US" sz="1100" b="1" kern="0" dirty="0">
                <a:latin typeface="+mn-lt"/>
                <a:ea typeface="+mn-ea"/>
              </a:rPr>
              <a:t>any</a:t>
            </a:r>
            <a:r>
              <a:rPr lang="en-US" sz="1100" kern="0" dirty="0">
                <a:latin typeface="+mn-lt"/>
                <a:ea typeface="+mn-ea"/>
              </a:rPr>
              <a:t> activity (which is not an incident) </a:t>
            </a:r>
            <a:r>
              <a:rPr lang="en-US" sz="1100" b="1" kern="0" dirty="0">
                <a:latin typeface="+mn-lt"/>
                <a:ea typeface="+mn-ea"/>
              </a:rPr>
              <a:t>in non-controlled environments</a:t>
            </a:r>
            <a:endParaRPr lang="en-US" sz="1100" kern="0" dirty="0">
              <a:latin typeface="+mn-lt"/>
              <a:ea typeface="+mn-ea"/>
            </a:endParaRPr>
          </a:p>
        </p:txBody>
      </p:sp>
    </p:spTree>
    <p:extLst>
      <p:ext uri="{BB962C8B-B14F-4D97-AF65-F5344CB8AC3E}">
        <p14:creationId xmlns:p14="http://schemas.microsoft.com/office/powerpoint/2010/main" val="330178055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p:txBody>
          <a:bodyPr/>
          <a:lstStyle/>
          <a:p>
            <a:pPr eaLnBrk="1" hangingPunct="1"/>
            <a:r>
              <a:rPr lang="en-US" altLang="en-US" dirty="0"/>
              <a:t>GPA Incident SLA Thresholds</a:t>
            </a:r>
          </a:p>
        </p:txBody>
      </p:sp>
      <p:sp>
        <p:nvSpPr>
          <p:cNvPr id="74755" name="Slide Number Placeholder 3"/>
          <p:cNvSpPr>
            <a:spLocks noGrp="1"/>
          </p:cNvSpPr>
          <p:nvPr>
            <p:ph type="sldNum" sz="quarter" idx="4294967295"/>
          </p:nvPr>
        </p:nvSpPr>
        <p:spPr>
          <a:xfrm>
            <a:off x="8607287" y="5993228"/>
            <a:ext cx="346075"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ct val="75000"/>
              </a:spcBef>
              <a:spcAft>
                <a:spcPct val="20000"/>
              </a:spcAft>
              <a:buChar char="•"/>
              <a:defRPr sz="2000">
                <a:solidFill>
                  <a:schemeClr val="tx1"/>
                </a:solidFill>
                <a:latin typeface="Arial" pitchFamily="34" charset="0"/>
                <a:ea typeface="Geneva"/>
                <a:cs typeface="Geneva"/>
              </a:defRPr>
            </a:lvl1pPr>
            <a:lvl2pPr marL="742950" indent="-285750" eaLnBrk="0" hangingPunct="0">
              <a:lnSpc>
                <a:spcPct val="95000"/>
              </a:lnSpc>
              <a:spcBef>
                <a:spcPct val="20000"/>
              </a:spcBef>
              <a:spcAft>
                <a:spcPct val="20000"/>
              </a:spcAft>
              <a:buFont typeface="Arial" pitchFamily="34" charset="0"/>
              <a:buChar char="–"/>
              <a:defRPr sz="2000">
                <a:solidFill>
                  <a:schemeClr val="tx1"/>
                </a:solidFill>
                <a:latin typeface="Arial" pitchFamily="34" charset="0"/>
                <a:ea typeface="Geneva"/>
                <a:cs typeface="Geneva"/>
              </a:defRPr>
            </a:lvl2pPr>
            <a:lvl3pPr marL="1143000" indent="-228600" eaLnBrk="0" hangingPunct="0">
              <a:lnSpc>
                <a:spcPct val="95000"/>
              </a:lnSpc>
              <a:spcBef>
                <a:spcPct val="20000"/>
              </a:spcBef>
              <a:spcAft>
                <a:spcPct val="20000"/>
              </a:spcAft>
              <a:buFont typeface="Arial" pitchFamily="34" charset="0"/>
              <a:buChar char="•"/>
              <a:defRPr>
                <a:solidFill>
                  <a:schemeClr val="tx1"/>
                </a:solidFill>
                <a:latin typeface="Arial" pitchFamily="34" charset="0"/>
                <a:ea typeface="Geneva"/>
                <a:cs typeface="Geneva"/>
              </a:defRPr>
            </a:lvl3pPr>
            <a:lvl4pPr marL="1600200" indent="-228600" eaLnBrk="0"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4pPr>
            <a:lvl5pPr marL="2057400" indent="-228600" eaLnBrk="0"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5pPr>
            <a:lvl6pPr marL="25146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6pPr>
            <a:lvl7pPr marL="29718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7pPr>
            <a:lvl8pPr marL="34290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8pPr>
            <a:lvl9pPr marL="38862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9pPr>
          </a:lstStyle>
          <a:p>
            <a:pPr eaLnBrk="1" hangingPunct="1">
              <a:lnSpc>
                <a:spcPct val="100000"/>
              </a:lnSpc>
              <a:spcBef>
                <a:spcPct val="0"/>
              </a:spcBef>
              <a:spcAft>
                <a:spcPct val="0"/>
              </a:spcAft>
              <a:buFontTx/>
              <a:buNone/>
            </a:pPr>
            <a:fld id="{F565E99B-767D-47DC-A5CB-327EEF582B97}" type="slidenum">
              <a:rPr lang="en-US" altLang="en-US" sz="900" smtClean="0">
                <a:solidFill>
                  <a:srgbClr val="000000"/>
                </a:solidFill>
              </a:rPr>
              <a:pPr eaLnBrk="1" hangingPunct="1">
                <a:lnSpc>
                  <a:spcPct val="100000"/>
                </a:lnSpc>
                <a:spcBef>
                  <a:spcPct val="0"/>
                </a:spcBef>
                <a:spcAft>
                  <a:spcPct val="0"/>
                </a:spcAft>
                <a:buFontTx/>
                <a:buNone/>
              </a:pPr>
              <a:t>3</a:t>
            </a:fld>
            <a:endParaRPr lang="en-US" altLang="en-US" sz="900" dirty="0">
              <a:solidFill>
                <a:srgbClr val="0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552230214"/>
              </p:ext>
            </p:extLst>
          </p:nvPr>
        </p:nvGraphicFramePr>
        <p:xfrm>
          <a:off x="585464" y="1012046"/>
          <a:ext cx="7067666" cy="3335920"/>
        </p:xfrm>
        <a:graphic>
          <a:graphicData uri="http://schemas.openxmlformats.org/drawingml/2006/table">
            <a:tbl>
              <a:tblPr firstRow="1" firstCol="1" bandRow="1">
                <a:tableStyleId>{5C22544A-7EE6-4342-B048-85BDC9FD1C3A}</a:tableStyleId>
              </a:tblPr>
              <a:tblGrid>
                <a:gridCol w="2350568">
                  <a:extLst>
                    <a:ext uri="{9D8B030D-6E8A-4147-A177-3AD203B41FA5}">
                      <a16:colId xmlns:a16="http://schemas.microsoft.com/office/drawing/2014/main" val="20000"/>
                    </a:ext>
                  </a:extLst>
                </a:gridCol>
                <a:gridCol w="2358549">
                  <a:extLst>
                    <a:ext uri="{9D8B030D-6E8A-4147-A177-3AD203B41FA5}">
                      <a16:colId xmlns:a16="http://schemas.microsoft.com/office/drawing/2014/main" val="20001"/>
                    </a:ext>
                  </a:extLst>
                </a:gridCol>
                <a:gridCol w="2358549">
                  <a:extLst>
                    <a:ext uri="{9D8B030D-6E8A-4147-A177-3AD203B41FA5}">
                      <a16:colId xmlns:a16="http://schemas.microsoft.com/office/drawing/2014/main" val="20002"/>
                    </a:ext>
                  </a:extLst>
                </a:gridCol>
              </a:tblGrid>
              <a:tr h="359554">
                <a:tc>
                  <a:txBody>
                    <a:bodyPr/>
                    <a:lstStyle/>
                    <a:p>
                      <a:pPr algn="ctr"/>
                      <a:r>
                        <a:rPr lang="en-US" sz="1200" b="1" kern="1200" dirty="0">
                          <a:solidFill>
                            <a:schemeClr val="lt1"/>
                          </a:solidFill>
                          <a:effectLst/>
                          <a:latin typeface="+mn-lt"/>
                          <a:ea typeface="+mn-ea"/>
                          <a:cs typeface="+mn-cs"/>
                        </a:rPr>
                        <a:t>SLA</a:t>
                      </a:r>
                    </a:p>
                  </a:txBody>
                  <a:tcPr marL="9525" marR="9525" marT="9525" marB="0"/>
                </a:tc>
                <a:tc>
                  <a:txBody>
                    <a:bodyPr/>
                    <a:lstStyle/>
                    <a:p>
                      <a:pPr marL="0" marR="0" algn="ctr" fontAlgn="t">
                        <a:spcBef>
                          <a:spcPts val="0"/>
                        </a:spcBef>
                        <a:spcAft>
                          <a:spcPts val="0"/>
                        </a:spcAft>
                      </a:pPr>
                      <a:r>
                        <a:rPr lang="en-US" sz="1200" dirty="0">
                          <a:effectLst/>
                        </a:rPr>
                        <a:t>Priority Level of INCIDENT ticket</a:t>
                      </a:r>
                      <a:endParaRPr lang="en-US" sz="1200" dirty="0">
                        <a:effectLst/>
                        <a:latin typeface="Times New Roman"/>
                        <a:ea typeface="Calibri"/>
                      </a:endParaRPr>
                    </a:p>
                  </a:txBody>
                  <a:tcPr marL="9525" marR="9525" marT="9525" marB="0"/>
                </a:tc>
                <a:tc>
                  <a:txBody>
                    <a:bodyPr/>
                    <a:lstStyle/>
                    <a:p>
                      <a:pPr marL="0" marR="0" algn="ctr" fontAlgn="t">
                        <a:spcBef>
                          <a:spcPts val="0"/>
                        </a:spcBef>
                        <a:spcAft>
                          <a:spcPts val="0"/>
                        </a:spcAft>
                      </a:pPr>
                      <a:r>
                        <a:rPr lang="en-US" sz="1200" dirty="0">
                          <a:effectLst/>
                        </a:rPr>
                        <a:t>Threshold</a:t>
                      </a:r>
                      <a:endParaRPr lang="en-US" sz="1200" dirty="0">
                        <a:effectLst/>
                        <a:latin typeface="Times New Roman"/>
                        <a:ea typeface="Calibri"/>
                      </a:endParaRPr>
                    </a:p>
                  </a:txBody>
                  <a:tcPr marL="9525" marR="9525" marT="9525" marB="0"/>
                </a:tc>
                <a:extLst>
                  <a:ext uri="{0D108BD9-81ED-4DB2-BD59-A6C34878D82A}">
                    <a16:rowId xmlns:a16="http://schemas.microsoft.com/office/drawing/2014/main" val="10000"/>
                  </a:ext>
                </a:extLst>
              </a:tr>
              <a:tr h="363530">
                <a:tc rowSpan="4">
                  <a:txBody>
                    <a:bodyPr/>
                    <a:lstStyle/>
                    <a:p>
                      <a:pPr marL="0" marR="0" algn="ctr" fontAlgn="t">
                        <a:lnSpc>
                          <a:spcPts val="1595"/>
                        </a:lnSpc>
                        <a:spcBef>
                          <a:spcPts val="0"/>
                        </a:spcBef>
                        <a:spcAft>
                          <a:spcPts val="0"/>
                        </a:spcAft>
                      </a:pPr>
                      <a:r>
                        <a:rPr lang="en-US" sz="1200" dirty="0">
                          <a:effectLst/>
                        </a:rPr>
                        <a:t>Response SLA</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Priority 1</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5 mins (Production Support)</a:t>
                      </a:r>
                    </a:p>
                    <a:p>
                      <a:pPr marL="0" marR="0" algn="ctr" fontAlgn="t">
                        <a:lnSpc>
                          <a:spcPts val="1595"/>
                        </a:lnSpc>
                        <a:spcBef>
                          <a:spcPts val="0"/>
                        </a:spcBef>
                        <a:spcAft>
                          <a:spcPts val="0"/>
                        </a:spcAft>
                      </a:pPr>
                      <a:r>
                        <a:rPr lang="en-US" sz="1200" dirty="0">
                          <a:effectLst/>
                        </a:rPr>
                        <a:t>15 mins (Middleware)</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1"/>
                  </a:ext>
                </a:extLst>
              </a:tr>
              <a:tr h="363530">
                <a:tc vMerge="1">
                  <a:txBody>
                    <a:bodyPr/>
                    <a:lstStyle/>
                    <a:p>
                      <a:endParaRPr lang="en-US"/>
                    </a:p>
                  </a:txBody>
                  <a:tcPr/>
                </a:tc>
                <a:tc>
                  <a:txBody>
                    <a:bodyPr/>
                    <a:lstStyle/>
                    <a:p>
                      <a:pPr marL="0" marR="0" algn="ctr" fontAlgn="t">
                        <a:lnSpc>
                          <a:spcPts val="1595"/>
                        </a:lnSpc>
                        <a:spcBef>
                          <a:spcPts val="0"/>
                        </a:spcBef>
                        <a:spcAft>
                          <a:spcPts val="0"/>
                        </a:spcAft>
                      </a:pPr>
                      <a:r>
                        <a:rPr lang="en-US" sz="1200" dirty="0">
                          <a:effectLst/>
                        </a:rPr>
                        <a:t>Priority 2</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15 mins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2"/>
                  </a:ext>
                </a:extLst>
              </a:tr>
              <a:tr h="363530">
                <a:tc vMerge="1">
                  <a:txBody>
                    <a:bodyPr/>
                    <a:lstStyle/>
                    <a:p>
                      <a:endParaRPr lang="en-US"/>
                    </a:p>
                  </a:txBody>
                  <a:tcPr/>
                </a:tc>
                <a:tc>
                  <a:txBody>
                    <a:bodyPr/>
                    <a:lstStyle/>
                    <a:p>
                      <a:pPr marL="0" marR="0" algn="ctr" fontAlgn="t">
                        <a:lnSpc>
                          <a:spcPts val="1595"/>
                        </a:lnSpc>
                        <a:spcBef>
                          <a:spcPts val="0"/>
                        </a:spcBef>
                        <a:spcAft>
                          <a:spcPts val="0"/>
                        </a:spcAft>
                      </a:pPr>
                      <a:r>
                        <a:rPr lang="en-US" sz="1200" dirty="0">
                          <a:effectLst/>
                        </a:rPr>
                        <a:t>Priority 3</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60 mins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3"/>
                  </a:ext>
                </a:extLst>
              </a:tr>
              <a:tr h="363530">
                <a:tc vMerge="1">
                  <a:txBody>
                    <a:bodyPr/>
                    <a:lstStyle/>
                    <a:p>
                      <a:endParaRPr lang="en-US"/>
                    </a:p>
                  </a:txBody>
                  <a:tcPr/>
                </a:tc>
                <a:tc>
                  <a:txBody>
                    <a:bodyPr/>
                    <a:lstStyle/>
                    <a:p>
                      <a:pPr marL="0" marR="0" algn="ctr" fontAlgn="t">
                        <a:lnSpc>
                          <a:spcPts val="1595"/>
                        </a:lnSpc>
                        <a:spcBef>
                          <a:spcPts val="0"/>
                        </a:spcBef>
                        <a:spcAft>
                          <a:spcPts val="0"/>
                        </a:spcAft>
                      </a:pPr>
                      <a:r>
                        <a:rPr lang="en-US" sz="1200" dirty="0">
                          <a:effectLst/>
                        </a:rPr>
                        <a:t>Priority 4</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90 mins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4"/>
                  </a:ext>
                </a:extLst>
              </a:tr>
              <a:tr h="363530">
                <a:tc rowSpan="4">
                  <a:txBody>
                    <a:bodyPr/>
                    <a:lstStyle/>
                    <a:p>
                      <a:pPr marL="0" marR="0" algn="ctr" fontAlgn="t">
                        <a:lnSpc>
                          <a:spcPts val="1595"/>
                        </a:lnSpc>
                        <a:spcBef>
                          <a:spcPts val="0"/>
                        </a:spcBef>
                        <a:spcAft>
                          <a:spcPts val="0"/>
                        </a:spcAft>
                      </a:pPr>
                      <a:r>
                        <a:rPr lang="en-US" sz="1200" dirty="0">
                          <a:effectLst/>
                        </a:rPr>
                        <a:t>Resolution SLA</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Priority 1</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4 hours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5"/>
                  </a:ext>
                </a:extLst>
              </a:tr>
              <a:tr h="363530">
                <a:tc vMerge="1">
                  <a:txBody>
                    <a:bodyPr/>
                    <a:lstStyle/>
                    <a:p>
                      <a:endParaRPr lang="en-US"/>
                    </a:p>
                  </a:txBody>
                  <a:tcPr/>
                </a:tc>
                <a:tc>
                  <a:txBody>
                    <a:bodyPr/>
                    <a:lstStyle/>
                    <a:p>
                      <a:pPr marL="0" marR="0" algn="ctr" fontAlgn="t">
                        <a:lnSpc>
                          <a:spcPts val="1595"/>
                        </a:lnSpc>
                        <a:spcBef>
                          <a:spcPts val="0"/>
                        </a:spcBef>
                        <a:spcAft>
                          <a:spcPts val="0"/>
                        </a:spcAft>
                      </a:pPr>
                      <a:r>
                        <a:rPr lang="en-US" sz="1200" dirty="0">
                          <a:effectLst/>
                        </a:rPr>
                        <a:t>Priority 2</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8 hours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6"/>
                  </a:ext>
                </a:extLst>
              </a:tr>
              <a:tr h="363530">
                <a:tc vMerge="1">
                  <a:txBody>
                    <a:bodyPr/>
                    <a:lstStyle/>
                    <a:p>
                      <a:endParaRPr lang="en-US"/>
                    </a:p>
                  </a:txBody>
                  <a:tcPr/>
                </a:tc>
                <a:tc>
                  <a:txBody>
                    <a:bodyPr/>
                    <a:lstStyle/>
                    <a:p>
                      <a:pPr marL="0" marR="0" algn="ctr" fontAlgn="t">
                        <a:lnSpc>
                          <a:spcPts val="1595"/>
                        </a:lnSpc>
                        <a:spcBef>
                          <a:spcPts val="0"/>
                        </a:spcBef>
                        <a:spcAft>
                          <a:spcPts val="0"/>
                        </a:spcAft>
                      </a:pPr>
                      <a:r>
                        <a:rPr lang="en-US" sz="1200" dirty="0">
                          <a:effectLst/>
                        </a:rPr>
                        <a:t>Priority 3</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48 hours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7"/>
                  </a:ext>
                </a:extLst>
              </a:tr>
              <a:tr h="363530">
                <a:tc vMerge="1">
                  <a:txBody>
                    <a:bodyPr/>
                    <a:lstStyle/>
                    <a:p>
                      <a:endParaRPr lang="en-US"/>
                    </a:p>
                  </a:txBody>
                  <a:tcPr/>
                </a:tc>
                <a:tc>
                  <a:txBody>
                    <a:bodyPr/>
                    <a:lstStyle/>
                    <a:p>
                      <a:pPr marL="0" marR="0" algn="ctr" fontAlgn="t">
                        <a:lnSpc>
                          <a:spcPts val="1595"/>
                        </a:lnSpc>
                        <a:spcBef>
                          <a:spcPts val="0"/>
                        </a:spcBef>
                        <a:spcAft>
                          <a:spcPts val="0"/>
                        </a:spcAft>
                      </a:pPr>
                      <a:r>
                        <a:rPr lang="en-US" sz="1200" dirty="0">
                          <a:effectLst/>
                        </a:rPr>
                        <a:t>Priority 4</a:t>
                      </a:r>
                      <a:endParaRPr lang="en-US" sz="1200" dirty="0">
                        <a:effectLst/>
                        <a:latin typeface="Times New Roman"/>
                        <a:ea typeface="Calibri"/>
                      </a:endParaRPr>
                    </a:p>
                  </a:txBody>
                  <a:tcPr marL="9525" marR="9525" marT="9525" marB="0" anchor="ctr"/>
                </a:tc>
                <a:tc>
                  <a:txBody>
                    <a:bodyPr/>
                    <a:lstStyle/>
                    <a:p>
                      <a:pPr marL="0" marR="0" algn="ctr" fontAlgn="t">
                        <a:lnSpc>
                          <a:spcPts val="1595"/>
                        </a:lnSpc>
                        <a:spcBef>
                          <a:spcPts val="0"/>
                        </a:spcBef>
                        <a:spcAft>
                          <a:spcPts val="0"/>
                        </a:spcAft>
                      </a:pPr>
                      <a:r>
                        <a:rPr lang="en-US" sz="1200" dirty="0">
                          <a:effectLst/>
                        </a:rPr>
                        <a:t>120 hours</a:t>
                      </a:r>
                      <a:endParaRPr lang="en-US" sz="1200" dirty="0">
                        <a:effectLst/>
                        <a:latin typeface="Times New Roman"/>
                        <a:ea typeface="Calibri"/>
                      </a:endParaRPr>
                    </a:p>
                  </a:txBody>
                  <a:tcPr marL="9525" marR="9525" marT="9525"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77949644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Guidelines to manage Ticket Ageing</a:t>
            </a:r>
          </a:p>
        </p:txBody>
      </p:sp>
      <p:sp>
        <p:nvSpPr>
          <p:cNvPr id="4" name="Content Placeholder 3"/>
          <p:cNvSpPr>
            <a:spLocks noGrp="1"/>
          </p:cNvSpPr>
          <p:nvPr>
            <p:ph idx="10"/>
          </p:nvPr>
        </p:nvSpPr>
        <p:spPr>
          <a:xfrm>
            <a:off x="584689" y="1125420"/>
            <a:ext cx="7772400" cy="5140626"/>
          </a:xfrm>
        </p:spPr>
        <p:txBody>
          <a:bodyPr/>
          <a:lstStyle/>
          <a:p>
            <a:pPr marL="342900" indent="-342900">
              <a:buFont typeface="Arial" panose="020B0604020202020204" pitchFamily="34" charset="0"/>
              <a:buChar char="•"/>
            </a:pPr>
            <a:r>
              <a:rPr lang="en-US" sz="1200" dirty="0"/>
              <a:t>Refer document here:</a:t>
            </a:r>
          </a:p>
          <a:p>
            <a:pPr marL="0" indent="0"/>
            <a:r>
              <a:rPr lang="en-US" sz="1200" dirty="0">
                <a:hlinkClick r:id="rId2"/>
              </a:rPr>
              <a:t>https://chieftechnologyoffice.home.citi.net/sites/appsvcs/SAE/GPA%20Middleware%20Reference%20Docs/Operational%20Aged%20Ticket%20Closure%20Process%20v10.docx</a:t>
            </a:r>
            <a:r>
              <a:rPr lang="en-US" sz="1200" dirty="0"/>
              <a:t> </a:t>
            </a:r>
          </a:p>
        </p:txBody>
      </p:sp>
      <p:sp>
        <p:nvSpPr>
          <p:cNvPr id="5" name="Slide Number Placeholder 3"/>
          <p:cNvSpPr txBox="1">
            <a:spLocks/>
          </p:cNvSpPr>
          <p:nvPr/>
        </p:nvSpPr>
        <p:spPr bwMode="black">
          <a:xfrm>
            <a:off x="8607287" y="5993228"/>
            <a:ext cx="346075"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defPPr>
              <a:defRPr lang="en-US"/>
            </a:defPPr>
            <a:lvl1pPr algn="l" rtl="0" eaLnBrk="0" fontAlgn="base" hangingPunct="0">
              <a:lnSpc>
                <a:spcPct val="95000"/>
              </a:lnSpc>
              <a:spcBef>
                <a:spcPct val="75000"/>
              </a:spcBef>
              <a:spcAft>
                <a:spcPct val="20000"/>
              </a:spcAft>
              <a:buChar char="•"/>
              <a:defRPr sz="2000" kern="1200">
                <a:solidFill>
                  <a:schemeClr val="tx1"/>
                </a:solidFill>
                <a:latin typeface="Arial" pitchFamily="34" charset="0"/>
                <a:ea typeface="Geneva"/>
                <a:cs typeface="Geneva"/>
              </a:defRPr>
            </a:lvl1pPr>
            <a:lvl2pPr marL="742950" indent="-285750" algn="l" rtl="0" eaLnBrk="0" fontAlgn="base" hangingPunct="0">
              <a:lnSpc>
                <a:spcPct val="95000"/>
              </a:lnSpc>
              <a:spcBef>
                <a:spcPct val="20000"/>
              </a:spcBef>
              <a:spcAft>
                <a:spcPct val="20000"/>
              </a:spcAft>
              <a:buFont typeface="Arial" pitchFamily="34" charset="0"/>
              <a:buChar char="–"/>
              <a:defRPr sz="2000" kern="1200">
                <a:solidFill>
                  <a:schemeClr val="tx1"/>
                </a:solidFill>
                <a:latin typeface="Arial" pitchFamily="34" charset="0"/>
                <a:ea typeface="Geneva"/>
                <a:cs typeface="Geneva"/>
              </a:defRPr>
            </a:lvl2pPr>
            <a:lvl3pPr marL="1143000" indent="-228600" algn="l" rtl="0" eaLnBrk="0" fontAlgn="base" hangingPunct="0">
              <a:lnSpc>
                <a:spcPct val="95000"/>
              </a:lnSpc>
              <a:spcBef>
                <a:spcPct val="20000"/>
              </a:spcBef>
              <a:spcAft>
                <a:spcPct val="20000"/>
              </a:spcAft>
              <a:buFont typeface="Arial" pitchFamily="34" charset="0"/>
              <a:buChar char="•"/>
              <a:defRPr sz="2400" kern="1200">
                <a:solidFill>
                  <a:schemeClr val="tx1"/>
                </a:solidFill>
                <a:latin typeface="Arial" pitchFamily="34" charset="0"/>
                <a:ea typeface="Geneva"/>
                <a:cs typeface="Geneva"/>
              </a:defRPr>
            </a:lvl3pPr>
            <a:lvl4pPr marL="1600200" indent="-228600" algn="l" rtl="0" eaLnBrk="0" fontAlgn="base"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4pPr>
            <a:lvl5pPr marL="2057400" indent="-228600" algn="l" rtl="0" eaLnBrk="0" fontAlgn="base"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5pPr>
            <a:lvl6pPr marL="25146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6pPr>
            <a:lvl7pPr marL="29718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7pPr>
            <a:lvl8pPr marL="34290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8pPr>
            <a:lvl9pPr marL="38862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9pPr>
          </a:lstStyle>
          <a:p>
            <a:pPr eaLnBrk="1" hangingPunct="1">
              <a:lnSpc>
                <a:spcPct val="100000"/>
              </a:lnSpc>
              <a:spcBef>
                <a:spcPct val="0"/>
              </a:spcBef>
              <a:spcAft>
                <a:spcPct val="0"/>
              </a:spcAft>
              <a:buFontTx/>
              <a:buNone/>
            </a:pPr>
            <a:fld id="{F565E99B-767D-47DC-A5CB-327EEF582B97}" type="slidenum">
              <a:rPr lang="en-US" altLang="en-US" sz="900" smtClean="0">
                <a:solidFill>
                  <a:srgbClr val="000000"/>
                </a:solidFill>
              </a:rPr>
              <a:pPr eaLnBrk="1" hangingPunct="1">
                <a:lnSpc>
                  <a:spcPct val="100000"/>
                </a:lnSpc>
                <a:spcBef>
                  <a:spcPct val="0"/>
                </a:spcBef>
                <a:spcAft>
                  <a:spcPct val="0"/>
                </a:spcAft>
                <a:buFontTx/>
                <a:buNone/>
              </a:pPr>
              <a:t>4</a:t>
            </a:fld>
            <a:endParaRPr lang="en-US" altLang="en-US" sz="900" dirty="0">
              <a:solidFill>
                <a:srgbClr val="000000"/>
              </a:solidFill>
            </a:endParaRPr>
          </a:p>
        </p:txBody>
      </p:sp>
    </p:spTree>
    <p:extLst>
      <p:ext uri="{BB962C8B-B14F-4D97-AF65-F5344CB8AC3E}">
        <p14:creationId xmlns:p14="http://schemas.microsoft.com/office/powerpoint/2010/main" val="2347346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title"/>
          </p:nvPr>
        </p:nvSpPr>
        <p:spPr>
          <a:xfrm>
            <a:off x="250392" y="279093"/>
            <a:ext cx="7772400" cy="425757"/>
          </a:xfrm>
        </p:spPr>
        <p:txBody>
          <a:bodyPr/>
          <a:lstStyle/>
          <a:p>
            <a:pPr eaLnBrk="1" hangingPunct="1"/>
            <a:r>
              <a:rPr lang="en-US" altLang="en-US" dirty="0">
                <a:solidFill>
                  <a:schemeClr val="tx1"/>
                </a:solidFill>
              </a:rPr>
              <a:t>Change Task Lead Time and Acceptance SLAs</a:t>
            </a:r>
          </a:p>
        </p:txBody>
      </p:sp>
      <p:sp>
        <p:nvSpPr>
          <p:cNvPr id="74755" name="Slide Number Placeholder 3"/>
          <p:cNvSpPr>
            <a:spLocks noGrp="1"/>
          </p:cNvSpPr>
          <p:nvPr>
            <p:ph type="sldNum" sz="quarter" idx="4294967295"/>
          </p:nvPr>
        </p:nvSpPr>
        <p:spPr>
          <a:xfrm>
            <a:off x="8619782" y="6122505"/>
            <a:ext cx="346075" cy="2546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5000"/>
              </a:lnSpc>
              <a:spcBef>
                <a:spcPct val="75000"/>
              </a:spcBef>
              <a:spcAft>
                <a:spcPct val="20000"/>
              </a:spcAft>
              <a:buChar char="•"/>
              <a:defRPr sz="2000">
                <a:solidFill>
                  <a:schemeClr val="tx1"/>
                </a:solidFill>
                <a:latin typeface="Arial" pitchFamily="34" charset="0"/>
                <a:ea typeface="Geneva"/>
                <a:cs typeface="Geneva"/>
              </a:defRPr>
            </a:lvl1pPr>
            <a:lvl2pPr marL="742950" indent="-285750" eaLnBrk="0" hangingPunct="0">
              <a:lnSpc>
                <a:spcPct val="95000"/>
              </a:lnSpc>
              <a:spcBef>
                <a:spcPct val="20000"/>
              </a:spcBef>
              <a:spcAft>
                <a:spcPct val="20000"/>
              </a:spcAft>
              <a:buFont typeface="Arial" pitchFamily="34" charset="0"/>
              <a:buChar char="–"/>
              <a:defRPr sz="2000">
                <a:solidFill>
                  <a:schemeClr val="tx1"/>
                </a:solidFill>
                <a:latin typeface="Arial" pitchFamily="34" charset="0"/>
                <a:ea typeface="Geneva"/>
                <a:cs typeface="Geneva"/>
              </a:defRPr>
            </a:lvl2pPr>
            <a:lvl3pPr marL="1143000" indent="-228600" eaLnBrk="0" hangingPunct="0">
              <a:lnSpc>
                <a:spcPct val="95000"/>
              </a:lnSpc>
              <a:spcBef>
                <a:spcPct val="20000"/>
              </a:spcBef>
              <a:spcAft>
                <a:spcPct val="20000"/>
              </a:spcAft>
              <a:buFont typeface="Arial" pitchFamily="34" charset="0"/>
              <a:buChar char="•"/>
              <a:defRPr>
                <a:solidFill>
                  <a:schemeClr val="tx1"/>
                </a:solidFill>
                <a:latin typeface="Arial" pitchFamily="34" charset="0"/>
                <a:ea typeface="Geneva"/>
                <a:cs typeface="Geneva"/>
              </a:defRPr>
            </a:lvl3pPr>
            <a:lvl4pPr marL="1600200" indent="-228600" eaLnBrk="0"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4pPr>
            <a:lvl5pPr marL="2057400" indent="-228600" eaLnBrk="0"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5pPr>
            <a:lvl6pPr marL="25146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6pPr>
            <a:lvl7pPr marL="29718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7pPr>
            <a:lvl8pPr marL="34290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8pPr>
            <a:lvl9pPr marL="3886200" indent="-228600" eaLnBrk="0" fontAlgn="base" hangingPunct="0">
              <a:lnSpc>
                <a:spcPct val="95000"/>
              </a:lnSpc>
              <a:spcBef>
                <a:spcPct val="20000"/>
              </a:spcBef>
              <a:spcAft>
                <a:spcPct val="20000"/>
              </a:spcAft>
              <a:buFont typeface="Arial" pitchFamily="34" charset="0"/>
              <a:buChar char="•"/>
              <a:defRPr sz="1600">
                <a:solidFill>
                  <a:schemeClr val="tx1"/>
                </a:solidFill>
                <a:latin typeface="Arial" pitchFamily="34" charset="0"/>
                <a:ea typeface="Geneva"/>
                <a:cs typeface="Geneva"/>
              </a:defRPr>
            </a:lvl9pPr>
          </a:lstStyle>
          <a:p>
            <a:pPr eaLnBrk="1" hangingPunct="1">
              <a:lnSpc>
                <a:spcPct val="100000"/>
              </a:lnSpc>
              <a:spcBef>
                <a:spcPct val="0"/>
              </a:spcBef>
              <a:spcAft>
                <a:spcPct val="0"/>
              </a:spcAft>
              <a:buFontTx/>
              <a:buNone/>
            </a:pPr>
            <a:fld id="{F565E99B-767D-47DC-A5CB-327EEF582B97}" type="slidenum">
              <a:rPr lang="en-US" altLang="en-US" sz="900" smtClean="0">
                <a:solidFill>
                  <a:srgbClr val="000000"/>
                </a:solidFill>
              </a:rPr>
              <a:pPr eaLnBrk="1" hangingPunct="1">
                <a:lnSpc>
                  <a:spcPct val="100000"/>
                </a:lnSpc>
                <a:spcBef>
                  <a:spcPct val="0"/>
                </a:spcBef>
                <a:spcAft>
                  <a:spcPct val="0"/>
                </a:spcAft>
                <a:buFontTx/>
                <a:buNone/>
              </a:pPr>
              <a:t>5</a:t>
            </a:fld>
            <a:endParaRPr lang="en-US" altLang="en-US" sz="900" dirty="0">
              <a:solidFill>
                <a:srgbClr val="000000"/>
              </a:solidFill>
            </a:endParaRPr>
          </a:p>
        </p:txBody>
      </p:sp>
      <p:graphicFrame>
        <p:nvGraphicFramePr>
          <p:cNvPr id="22" name="Table 21"/>
          <p:cNvGraphicFramePr>
            <a:graphicFrameLocks noGrp="1"/>
          </p:cNvGraphicFramePr>
          <p:nvPr>
            <p:extLst>
              <p:ext uri="{D42A27DB-BD31-4B8C-83A1-F6EECF244321}">
                <p14:modId xmlns:p14="http://schemas.microsoft.com/office/powerpoint/2010/main" val="2588916340"/>
              </p:ext>
            </p:extLst>
          </p:nvPr>
        </p:nvGraphicFramePr>
        <p:xfrm>
          <a:off x="275304" y="745913"/>
          <a:ext cx="8632722" cy="3022150"/>
        </p:xfrm>
        <a:graphic>
          <a:graphicData uri="http://schemas.openxmlformats.org/drawingml/2006/table">
            <a:tbl>
              <a:tblPr firstRow="1" bandRow="1">
                <a:tableStyleId>{5C22544A-7EE6-4342-B048-85BDC9FD1C3A}</a:tableStyleId>
              </a:tblPr>
              <a:tblGrid>
                <a:gridCol w="1179870">
                  <a:extLst>
                    <a:ext uri="{9D8B030D-6E8A-4147-A177-3AD203B41FA5}">
                      <a16:colId xmlns:a16="http://schemas.microsoft.com/office/drawing/2014/main" val="20000"/>
                    </a:ext>
                  </a:extLst>
                </a:gridCol>
                <a:gridCol w="1192776">
                  <a:extLst>
                    <a:ext uri="{9D8B030D-6E8A-4147-A177-3AD203B41FA5}">
                      <a16:colId xmlns:a16="http://schemas.microsoft.com/office/drawing/2014/main" val="20001"/>
                    </a:ext>
                  </a:extLst>
                </a:gridCol>
                <a:gridCol w="754011">
                  <a:extLst>
                    <a:ext uri="{9D8B030D-6E8A-4147-A177-3AD203B41FA5}">
                      <a16:colId xmlns:a16="http://schemas.microsoft.com/office/drawing/2014/main" val="20002"/>
                    </a:ext>
                  </a:extLst>
                </a:gridCol>
                <a:gridCol w="1227189">
                  <a:extLst>
                    <a:ext uri="{9D8B030D-6E8A-4147-A177-3AD203B41FA5}">
                      <a16:colId xmlns:a16="http://schemas.microsoft.com/office/drawing/2014/main" val="20003"/>
                    </a:ext>
                  </a:extLst>
                </a:gridCol>
                <a:gridCol w="2351753">
                  <a:extLst>
                    <a:ext uri="{9D8B030D-6E8A-4147-A177-3AD203B41FA5}">
                      <a16:colId xmlns:a16="http://schemas.microsoft.com/office/drawing/2014/main" val="20004"/>
                    </a:ext>
                  </a:extLst>
                </a:gridCol>
                <a:gridCol w="1927123">
                  <a:extLst>
                    <a:ext uri="{9D8B030D-6E8A-4147-A177-3AD203B41FA5}">
                      <a16:colId xmlns:a16="http://schemas.microsoft.com/office/drawing/2014/main" val="20005"/>
                    </a:ext>
                  </a:extLst>
                </a:gridCol>
              </a:tblGrid>
              <a:tr h="291318">
                <a:tc>
                  <a:txBody>
                    <a:bodyPr/>
                    <a:lstStyle/>
                    <a:p>
                      <a:pPr algn="ctr"/>
                      <a:r>
                        <a:rPr lang="en-US" sz="1050" b="1" dirty="0">
                          <a:solidFill>
                            <a:schemeClr val="tx1"/>
                          </a:solidFill>
                          <a:latin typeface="Calibri" panose="020F0502020204030204" pitchFamily="34" charset="0"/>
                          <a:cs typeface="Calibri" panose="020F0502020204030204" pitchFamily="34" charset="0"/>
                        </a:rPr>
                        <a:t>Change Type</a:t>
                      </a:r>
                    </a:p>
                  </a:txBody>
                  <a:tcPr marL="91465" marR="91465" marT="45708" marB="4570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2">
                        <a:lumMod val="40000"/>
                        <a:lumOff val="60000"/>
                      </a:schemeClr>
                    </a:solidFill>
                  </a:tcPr>
                </a:tc>
                <a:tc>
                  <a:txBody>
                    <a:bodyPr/>
                    <a:lstStyle/>
                    <a:p>
                      <a:pPr algn="ctr"/>
                      <a:r>
                        <a:rPr lang="en-US" sz="1050" b="1" dirty="0">
                          <a:solidFill>
                            <a:schemeClr val="tx1"/>
                          </a:solidFill>
                          <a:latin typeface="Calibri" panose="020F0502020204030204" pitchFamily="34" charset="0"/>
                          <a:cs typeface="Calibri" panose="020F0502020204030204" pitchFamily="34" charset="0"/>
                        </a:rPr>
                        <a:t>Environment</a:t>
                      </a:r>
                    </a:p>
                  </a:txBody>
                  <a:tcPr marL="91465" marR="91465" marT="45708" marB="45708" anchor="ctr">
                    <a:lnT w="12700" cap="flat" cmpd="sng" algn="ctr">
                      <a:solidFill>
                        <a:schemeClr val="tx1"/>
                      </a:solidFill>
                      <a:prstDash val="solid"/>
                      <a:round/>
                      <a:headEnd type="none" w="med" len="med"/>
                      <a:tailEnd type="none" w="med" len="med"/>
                    </a:lnT>
                    <a:solidFill>
                      <a:schemeClr val="tx2">
                        <a:lumMod val="40000"/>
                        <a:lumOff val="60000"/>
                      </a:schemeClr>
                    </a:solidFill>
                  </a:tcPr>
                </a:tc>
                <a:tc>
                  <a:txBody>
                    <a:bodyPr/>
                    <a:lstStyle/>
                    <a:p>
                      <a:pPr algn="ctr"/>
                      <a:r>
                        <a:rPr lang="en-US" sz="1050" b="1" dirty="0">
                          <a:solidFill>
                            <a:schemeClr val="tx1"/>
                          </a:solidFill>
                          <a:latin typeface="Calibri" panose="020F0502020204030204" pitchFamily="34" charset="0"/>
                          <a:cs typeface="Calibri" panose="020F0502020204030204" pitchFamily="34" charset="0"/>
                        </a:rPr>
                        <a:t>Change Risk</a:t>
                      </a:r>
                    </a:p>
                  </a:txBody>
                  <a:tcPr marL="91465" marR="91465" marT="45708" marB="45708" anchor="ctr">
                    <a:lnT w="12700" cap="flat" cmpd="sng" algn="ctr">
                      <a:solidFill>
                        <a:schemeClr val="tx1"/>
                      </a:solidFill>
                      <a:prstDash val="solid"/>
                      <a:round/>
                      <a:headEnd type="none" w="med" len="med"/>
                      <a:tailEnd type="none" w="med" len="med"/>
                    </a:lnT>
                    <a:solidFill>
                      <a:schemeClr val="tx2">
                        <a:lumMod val="40000"/>
                        <a:lumOff val="60000"/>
                      </a:schemeClr>
                    </a:solidFill>
                  </a:tcPr>
                </a:tc>
                <a:tc>
                  <a:txBody>
                    <a:bodyPr/>
                    <a:lstStyle/>
                    <a:p>
                      <a:pPr algn="ctr"/>
                      <a:r>
                        <a:rPr lang="en-US" sz="1050" b="1" dirty="0">
                          <a:solidFill>
                            <a:schemeClr val="tx1"/>
                          </a:solidFill>
                          <a:latin typeface="Calibri" panose="020F0502020204030204" pitchFamily="34" charset="0"/>
                          <a:cs typeface="Calibri" panose="020F0502020204030204" pitchFamily="34" charset="0"/>
                        </a:rPr>
                        <a:t>Change</a:t>
                      </a:r>
                      <a:r>
                        <a:rPr lang="en-US" sz="1050" b="1" baseline="0" dirty="0">
                          <a:solidFill>
                            <a:schemeClr val="tx1"/>
                          </a:solidFill>
                          <a:latin typeface="Calibri" panose="020F0502020204030204" pitchFamily="34" charset="0"/>
                          <a:cs typeface="Calibri" panose="020F0502020204030204" pitchFamily="34" charset="0"/>
                        </a:rPr>
                        <a:t> Start </a:t>
                      </a:r>
                      <a:r>
                        <a:rPr lang="en-US" sz="1050" b="1" dirty="0">
                          <a:solidFill>
                            <a:schemeClr val="tx1"/>
                          </a:solidFill>
                          <a:latin typeface="Calibri" panose="020F0502020204030204" pitchFamily="34" charset="0"/>
                          <a:cs typeface="Calibri" panose="020F0502020204030204" pitchFamily="34" charset="0"/>
                        </a:rPr>
                        <a:t>Lead Time</a:t>
                      </a:r>
                    </a:p>
                  </a:txBody>
                  <a:tcPr marL="91465" marR="91465" marT="45708" marB="45708" anchor="ctr">
                    <a:lnT w="12700" cap="flat" cmpd="sng" algn="ctr">
                      <a:solidFill>
                        <a:schemeClr val="tx1"/>
                      </a:solidFill>
                      <a:prstDash val="solid"/>
                      <a:round/>
                      <a:headEnd type="none" w="med" len="med"/>
                      <a:tailEnd type="none" w="med" len="med"/>
                    </a:lnT>
                    <a:solidFill>
                      <a:schemeClr val="tx2">
                        <a:lumMod val="40000"/>
                        <a:lumOff val="6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50" b="1" dirty="0">
                          <a:solidFill>
                            <a:schemeClr val="tx1"/>
                          </a:solidFill>
                          <a:latin typeface="Calibri" panose="020F0502020204030204" pitchFamily="34" charset="0"/>
                          <a:cs typeface="Calibri" panose="020F0502020204030204" pitchFamily="34" charset="0"/>
                        </a:rPr>
                        <a:t>If not approved, Change expires by</a:t>
                      </a:r>
                    </a:p>
                  </a:txBody>
                  <a:tcPr marL="91465" marR="91465" marT="45708" marB="45708" anchor="ctr">
                    <a:lnT w="12700" cap="flat" cmpd="sng" algn="ctr">
                      <a:solidFill>
                        <a:schemeClr val="tx1"/>
                      </a:solidFill>
                      <a:prstDash val="solid"/>
                      <a:round/>
                      <a:headEnd type="none" w="med" len="med"/>
                      <a:tailEnd type="none" w="med" len="med"/>
                    </a:lnT>
                    <a:solidFill>
                      <a:schemeClr val="tx2">
                        <a:lumMod val="40000"/>
                        <a:lumOff val="60000"/>
                      </a:schemeClr>
                    </a:solidFill>
                  </a:tcPr>
                </a:tc>
                <a:tc>
                  <a:txBody>
                    <a:bodyPr/>
                    <a:lstStyle/>
                    <a:p>
                      <a:pPr algn="ctr"/>
                      <a:r>
                        <a:rPr lang="en-US" sz="1050" b="1" dirty="0">
                          <a:solidFill>
                            <a:schemeClr val="tx1"/>
                          </a:solidFill>
                          <a:latin typeface="Calibri" panose="020F0502020204030204" pitchFamily="34" charset="0"/>
                          <a:cs typeface="Calibri" panose="020F0502020204030204" pitchFamily="34" charset="0"/>
                        </a:rPr>
                        <a:t>Lead Time</a:t>
                      </a:r>
                      <a:r>
                        <a:rPr lang="en-US" sz="1050" b="1" baseline="0" dirty="0">
                          <a:solidFill>
                            <a:schemeClr val="tx1"/>
                          </a:solidFill>
                          <a:latin typeface="Calibri" panose="020F0502020204030204" pitchFamily="34" charset="0"/>
                          <a:cs typeface="Calibri" panose="020F0502020204030204" pitchFamily="34" charset="0"/>
                        </a:rPr>
                        <a:t> </a:t>
                      </a:r>
                      <a:r>
                        <a:rPr lang="en-US" sz="1050" b="1" dirty="0">
                          <a:solidFill>
                            <a:schemeClr val="tx1"/>
                          </a:solidFill>
                          <a:latin typeface="Calibri" panose="020F0502020204030204" pitchFamily="34" charset="0"/>
                          <a:cs typeface="Calibri" panose="020F0502020204030204" pitchFamily="34" charset="0"/>
                        </a:rPr>
                        <a:t>Acceptance SLA by</a:t>
                      </a:r>
                      <a:r>
                        <a:rPr lang="en-US" sz="1050" b="1" baseline="0" dirty="0">
                          <a:solidFill>
                            <a:schemeClr val="tx1"/>
                          </a:solidFill>
                          <a:latin typeface="Calibri" panose="020F0502020204030204" pitchFamily="34" charset="0"/>
                          <a:cs typeface="Calibri" panose="020F0502020204030204" pitchFamily="34" charset="0"/>
                        </a:rPr>
                        <a:t> Middleware</a:t>
                      </a:r>
                      <a:endParaRPr lang="en-US" sz="1050" b="1" dirty="0">
                        <a:solidFill>
                          <a:schemeClr val="tx1"/>
                        </a:solidFill>
                        <a:latin typeface="Calibri" panose="020F0502020204030204" pitchFamily="34" charset="0"/>
                        <a:cs typeface="Calibri" panose="020F0502020204030204" pitchFamily="34" charset="0"/>
                      </a:endParaRPr>
                    </a:p>
                  </a:txBody>
                  <a:tcPr marL="91465" marR="91465" marT="45708" marB="4570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40000"/>
                        <a:lumOff val="60000"/>
                      </a:schemeClr>
                    </a:solidFill>
                  </a:tcPr>
                </a:tc>
                <a:extLst>
                  <a:ext uri="{0D108BD9-81ED-4DB2-BD59-A6C34878D82A}">
                    <a16:rowId xmlns:a16="http://schemas.microsoft.com/office/drawing/2014/main" val="10000"/>
                  </a:ext>
                </a:extLst>
              </a:tr>
              <a:tr h="345275">
                <a:tc>
                  <a:txBody>
                    <a:bodyPr/>
                    <a:lstStyle/>
                    <a:p>
                      <a:pPr algn="ctr"/>
                      <a:r>
                        <a:rPr lang="en-US" sz="1200" b="0" dirty="0">
                          <a:latin typeface="Calibri" panose="020F0502020204030204" pitchFamily="34" charset="0"/>
                          <a:cs typeface="Calibri" panose="020F0502020204030204" pitchFamily="34" charset="0"/>
                        </a:rPr>
                        <a:t>Emergency</a:t>
                      </a:r>
                      <a:r>
                        <a:rPr lang="en-US" sz="1200" b="0" baseline="0" dirty="0">
                          <a:latin typeface="Calibri" panose="020F0502020204030204" pitchFamily="34" charset="0"/>
                          <a:cs typeface="Calibri" panose="020F0502020204030204" pitchFamily="34" charset="0"/>
                        </a:rPr>
                        <a:t> - Corrective</a:t>
                      </a:r>
                      <a:endParaRPr lang="en-US" sz="1200" b="0" dirty="0">
                        <a:latin typeface="Calibri" panose="020F0502020204030204" pitchFamily="34" charset="0"/>
                        <a:cs typeface="Calibri" panose="020F0502020204030204" pitchFamily="34" charset="0"/>
                      </a:endParaRPr>
                    </a:p>
                  </a:txBody>
                  <a:tcPr marL="91465" marR="91465" marT="45708" marB="45708"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Prod</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Any</a:t>
                      </a:r>
                    </a:p>
                  </a:txBody>
                  <a:tcPr marL="91465" marR="91465" marT="45708" marB="45708"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None</a:t>
                      </a:r>
                    </a:p>
                  </a:txBody>
                  <a:tcPr marL="91465" marR="91465" marT="45708" marB="45708"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48 business</a:t>
                      </a:r>
                      <a:r>
                        <a:rPr lang="en-US" sz="1200" b="0" baseline="0" dirty="0">
                          <a:latin typeface="Calibri" panose="020F0502020204030204" pitchFamily="34" charset="0"/>
                          <a:cs typeface="Calibri" panose="020F0502020204030204" pitchFamily="34" charset="0"/>
                        </a:rPr>
                        <a:t> hours of change implementation</a:t>
                      </a:r>
                      <a:endParaRPr lang="en-US" sz="1200" b="0" dirty="0">
                        <a:latin typeface="Calibri" panose="020F0502020204030204" pitchFamily="34" charset="0"/>
                        <a:cs typeface="Calibri" panose="020F0502020204030204" pitchFamily="34" charset="0"/>
                      </a:endParaRPr>
                    </a:p>
                  </a:txBody>
                  <a:tcPr marL="91468" marR="91468" marT="45712" marB="45712"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Not Applicable</a:t>
                      </a:r>
                    </a:p>
                  </a:txBody>
                  <a:tcPr marL="91465" marR="91465" marT="45708" marB="45708"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1"/>
                  </a:ext>
                </a:extLst>
              </a:tr>
              <a:tr h="34526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Emergency</a:t>
                      </a:r>
                      <a:r>
                        <a:rPr lang="en-US" sz="1200" b="0" baseline="0" dirty="0">
                          <a:latin typeface="Calibri" panose="020F0502020204030204" pitchFamily="34" charset="0"/>
                          <a:cs typeface="Calibri" panose="020F0502020204030204" pitchFamily="34" charset="0"/>
                        </a:rPr>
                        <a:t> - Preventive</a:t>
                      </a:r>
                      <a:endParaRPr lang="en-US" sz="1200" b="0" dirty="0">
                        <a:latin typeface="Calibri" panose="020F0502020204030204" pitchFamily="34" charset="0"/>
                        <a:cs typeface="Calibri" panose="020F0502020204030204" pitchFamily="34" charset="0"/>
                      </a:endParaRPr>
                    </a:p>
                  </a:txBody>
                  <a:tcPr marL="91465" marR="91465" marT="45708" marB="45708"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Prod</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Any</a:t>
                      </a:r>
                    </a:p>
                  </a:txBody>
                  <a:tcPr marL="91465" marR="91465" marT="45708" marB="45708"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None</a:t>
                      </a:r>
                    </a:p>
                  </a:txBody>
                  <a:tcPr marL="91465" marR="91465" marT="45708" marB="45708"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Start Date/Time</a:t>
                      </a:r>
                    </a:p>
                  </a:txBody>
                  <a:tcPr marL="91468" marR="91468" marT="45712" marB="45712"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Not Applicable</a:t>
                      </a:r>
                    </a:p>
                  </a:txBody>
                  <a:tcPr marL="91465" marR="91465" marT="45708" marB="45708"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2"/>
                  </a:ext>
                </a:extLst>
              </a:tr>
              <a:tr h="250855">
                <a:tc>
                  <a:txBody>
                    <a:bodyPr/>
                    <a:lstStyle/>
                    <a:p>
                      <a:pPr algn="ctr"/>
                      <a:r>
                        <a:rPr lang="en-US" sz="1200" b="0" dirty="0">
                          <a:latin typeface="Calibri" panose="020F0502020204030204" pitchFamily="34" charset="0"/>
                          <a:cs typeface="Calibri" panose="020F0502020204030204" pitchFamily="34" charset="0"/>
                        </a:rPr>
                        <a:t>Expedited</a:t>
                      </a:r>
                    </a:p>
                  </a:txBody>
                  <a:tcPr marL="91465" marR="91465" marT="45708" marB="45708"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Prod</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Any</a:t>
                      </a:r>
                    </a:p>
                  </a:txBody>
                  <a:tcPr marL="91465" marR="91465" marT="45708" marB="45708"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None</a:t>
                      </a:r>
                    </a:p>
                  </a:txBody>
                  <a:tcPr marL="91465" marR="91465" marT="45708" marB="45708"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Start Date/Time</a:t>
                      </a:r>
                    </a:p>
                  </a:txBody>
                  <a:tcPr marL="91468" marR="91468" marT="45712" marB="45712"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4 hours</a:t>
                      </a:r>
                    </a:p>
                  </a:txBody>
                  <a:tcPr marL="91465" marR="91465" marT="45708" marB="45708"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3"/>
                  </a:ext>
                </a:extLst>
              </a:tr>
              <a:tr h="205002">
                <a:tc rowSpan="3">
                  <a:txBody>
                    <a:bodyPr/>
                    <a:lstStyle/>
                    <a:p>
                      <a:pPr algn="ctr"/>
                      <a:r>
                        <a:rPr lang="en-US" sz="1200" b="0" dirty="0">
                          <a:latin typeface="Calibri" panose="020F0502020204030204" pitchFamily="34" charset="0"/>
                          <a:cs typeface="Calibri" panose="020F0502020204030204" pitchFamily="34" charset="0"/>
                        </a:rPr>
                        <a:t>Planned</a:t>
                      </a:r>
                    </a:p>
                  </a:txBody>
                  <a:tcPr marL="91465" marR="91465" marT="45708" marB="45708" anchor="ctr">
                    <a:lnL w="12700" cap="flat" cmpd="sng" algn="ctr">
                      <a:solidFill>
                        <a:schemeClr val="tx1"/>
                      </a:solidFill>
                      <a:prstDash val="solid"/>
                      <a:round/>
                      <a:headEnd type="none" w="med" len="med"/>
                      <a:tailEnd type="none" w="med" len="med"/>
                    </a:lnL>
                    <a:solidFill>
                      <a:schemeClr val="bg1">
                        <a:lumMod val="85000"/>
                      </a:schemeClr>
                    </a:solidFill>
                  </a:tcPr>
                </a:tc>
                <a:tc rowSpan="3">
                  <a:txBody>
                    <a:bodyPr/>
                    <a:lstStyle/>
                    <a:p>
                      <a:pPr algn="ctr"/>
                      <a:r>
                        <a:rPr lang="en-US" sz="1200" b="0" dirty="0">
                          <a:latin typeface="Calibri" panose="020F0502020204030204" pitchFamily="34" charset="0"/>
                          <a:cs typeface="Calibri" panose="020F0502020204030204" pitchFamily="34" charset="0"/>
                        </a:rPr>
                        <a:t>PROD / COB</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Low</a:t>
                      </a:r>
                    </a:p>
                  </a:txBody>
                  <a:tcPr marL="91465" marR="91465" marT="45708" marB="45708"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1 Calendar day</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Start Date/Time</a:t>
                      </a:r>
                    </a:p>
                  </a:txBody>
                  <a:tcPr marL="91468" marR="91468" marT="45712" marB="45712"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4 hours</a:t>
                      </a:r>
                    </a:p>
                  </a:txBody>
                  <a:tcPr marL="91465" marR="91465" marT="45708" marB="45708"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4"/>
                  </a:ext>
                </a:extLst>
              </a:tr>
              <a:tr h="345275">
                <a:tc vMerge="1">
                  <a:txBody>
                    <a:bodyPr/>
                    <a:lstStyle/>
                    <a:p>
                      <a:endParaRPr lang="en-US"/>
                    </a:p>
                  </a:txBody>
                  <a:tcPr/>
                </a:tc>
                <a:tc vMerge="1">
                  <a:txBody>
                    <a:bodyPr/>
                    <a:lstStyle/>
                    <a:p>
                      <a:pPr algn="ctr"/>
                      <a:endParaRPr lang="en-US" sz="1400" dirty="0"/>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Medium</a:t>
                      </a:r>
                    </a:p>
                  </a:txBody>
                  <a:tcPr marL="91465" marR="91465" marT="45708" marB="45708"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3 Calendar days</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24 hours prior to Start Date/Time</a:t>
                      </a:r>
                    </a:p>
                  </a:txBody>
                  <a:tcPr marL="91468" marR="91468" marT="45712" marB="45712"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12 hours</a:t>
                      </a:r>
                    </a:p>
                  </a:txBody>
                  <a:tcPr marL="91465" marR="91465" marT="45708" marB="45708"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5"/>
                  </a:ext>
                </a:extLst>
              </a:tr>
              <a:tr h="345275">
                <a:tc vMerge="1">
                  <a:txBody>
                    <a:bodyPr/>
                    <a:lstStyle/>
                    <a:p>
                      <a:endParaRPr lang="en-US"/>
                    </a:p>
                  </a:txBody>
                  <a:tcPr/>
                </a:tc>
                <a:tc vMerge="1">
                  <a:txBody>
                    <a:bodyPr/>
                    <a:lstStyle/>
                    <a:p>
                      <a:pPr algn="ctr"/>
                      <a:endParaRPr lang="en-US" sz="1400" dirty="0"/>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High</a:t>
                      </a:r>
                    </a:p>
                  </a:txBody>
                  <a:tcPr marL="91465" marR="91465" marT="45708" marB="45708"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7 Calendar days</a:t>
                      </a:r>
                    </a:p>
                  </a:txBody>
                  <a:tcPr marL="91465" marR="91465" marT="45708" marB="45708" anchor="ctr">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24 hours prior to Start Date/Time</a:t>
                      </a:r>
                    </a:p>
                  </a:txBody>
                  <a:tcPr marL="91468" marR="91468" marT="45712" marB="45712" anchor="ctr">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24 hours</a:t>
                      </a:r>
                    </a:p>
                  </a:txBody>
                  <a:tcPr marL="91465" marR="91465" marT="45708" marB="45708"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6"/>
                  </a:ext>
                </a:extLst>
              </a:tr>
              <a:tr h="345269">
                <a:tc>
                  <a:txBody>
                    <a:bodyPr/>
                    <a:lstStyle/>
                    <a:p>
                      <a:pPr algn="ctr"/>
                      <a:r>
                        <a:rPr lang="en-US" sz="1200" b="0" dirty="0">
                          <a:latin typeface="Calibri" panose="020F0502020204030204" pitchFamily="34" charset="0"/>
                          <a:cs typeface="Calibri" panose="020F0502020204030204" pitchFamily="34" charset="0"/>
                        </a:rPr>
                        <a:t>Planned</a:t>
                      </a:r>
                    </a:p>
                  </a:txBody>
                  <a:tcPr marL="91465" marR="91465" marT="45708" marB="45708"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Non</a:t>
                      </a:r>
                      <a:r>
                        <a:rPr lang="en-US" sz="1200" b="0" baseline="0" dirty="0">
                          <a:latin typeface="Calibri" panose="020F0502020204030204" pitchFamily="34" charset="0"/>
                          <a:cs typeface="Calibri" panose="020F0502020204030204" pitchFamily="34" charset="0"/>
                        </a:rPr>
                        <a:t> Prod environments</a:t>
                      </a:r>
                      <a:endParaRPr lang="en-US" sz="1200" b="0" dirty="0">
                        <a:latin typeface="Calibri" panose="020F0502020204030204" pitchFamily="34" charset="0"/>
                        <a:cs typeface="Calibri" panose="020F0502020204030204" pitchFamily="34" charset="0"/>
                      </a:endParaRPr>
                    </a:p>
                  </a:txBody>
                  <a:tcPr marL="91465" marR="91465" marT="45708" marB="45708"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0" dirty="0">
                          <a:latin typeface="Calibri" panose="020F0502020204030204" pitchFamily="34" charset="0"/>
                          <a:cs typeface="Calibri" panose="020F0502020204030204" pitchFamily="34" charset="0"/>
                        </a:rPr>
                        <a:t>Low</a:t>
                      </a:r>
                    </a:p>
                  </a:txBody>
                  <a:tcPr marL="91465" marR="91465" marT="45708" marB="45708"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1 Calendar day</a:t>
                      </a:r>
                    </a:p>
                  </a:txBody>
                  <a:tcPr marL="91465" marR="91465" marT="45708" marB="45708"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Start Date/Time</a:t>
                      </a:r>
                    </a:p>
                  </a:txBody>
                  <a:tcPr marL="91468" marR="91468" marT="45712" marB="45712"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1" dirty="0">
                          <a:latin typeface="Calibri" panose="020F0502020204030204" pitchFamily="34" charset="0"/>
                          <a:cs typeface="Calibri" panose="020F0502020204030204" pitchFamily="34" charset="0"/>
                        </a:rPr>
                        <a:t>4 hours</a:t>
                      </a:r>
                    </a:p>
                  </a:txBody>
                  <a:tcPr marL="91465" marR="91465" marT="45708" marB="45708"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7"/>
                  </a:ext>
                </a:extLst>
              </a:tr>
            </a:tbl>
          </a:graphicData>
        </a:graphic>
      </p:graphicFrame>
      <p:sp>
        <p:nvSpPr>
          <p:cNvPr id="27" name="Content Placeholder 2"/>
          <p:cNvSpPr txBox="1">
            <a:spLocks/>
          </p:cNvSpPr>
          <p:nvPr/>
        </p:nvSpPr>
        <p:spPr>
          <a:xfrm>
            <a:off x="300668" y="4181474"/>
            <a:ext cx="8665189" cy="1891335"/>
          </a:xfrm>
          <a:prstGeom prst="rect">
            <a:avLst/>
          </a:prstGeom>
          <a:ln>
            <a:solidFill>
              <a:schemeClr val="accent1"/>
            </a:solidFill>
          </a:ln>
        </p:spPr>
        <p:txBody>
          <a:bodyPr tIns="72000" bIns="72000"/>
          <a:lstStyle/>
          <a:p>
            <a:pPr marL="171450" indent="-171450" algn="just">
              <a:spcAft>
                <a:spcPts val="400"/>
              </a:spcAft>
              <a:buFont typeface="Arial" panose="020B0604020202020204" pitchFamily="34" charset="0"/>
              <a:buChar char="•"/>
            </a:pPr>
            <a:r>
              <a:rPr lang="en-US" sz="1200" dirty="0">
                <a:latin typeface="Calibri" panose="020F0502020204030204" pitchFamily="34" charset="0"/>
                <a:cs typeface="Calibri" panose="020F0502020204030204" pitchFamily="34" charset="0"/>
              </a:rPr>
              <a:t>For Non-Prod, controlled environments, it is advised to provide a lead time of at least one calendar day to team for planning the change task implementation. Any exception situations where the change cannot wait for a day, please contact the team manager.</a:t>
            </a:r>
          </a:p>
          <a:p>
            <a:pPr marL="171450" indent="-171450" algn="just">
              <a:spcAft>
                <a:spcPts val="400"/>
              </a:spcAft>
              <a:buFont typeface="Arial" panose="020B0604020202020204" pitchFamily="34" charset="0"/>
              <a:buChar char="•"/>
            </a:pPr>
            <a:r>
              <a:rPr lang="en-US" sz="1200" dirty="0">
                <a:latin typeface="Calibri" panose="020F0502020204030204" pitchFamily="34" charset="0"/>
                <a:cs typeface="Calibri" panose="020F0502020204030204" pitchFamily="34" charset="0"/>
              </a:rPr>
              <a:t>Tasks which have dependency on other teams (vendors, SA, DBA  etc. ) change request should have execution plan ( order of the tasks) and middleware team will execute based on the plan. Please budget sufficient time while planning the duration of such change requests to allow for hand-offs between the various teams.</a:t>
            </a:r>
          </a:p>
          <a:p>
            <a:pPr marL="171450" indent="-171450" algn="just">
              <a:spcAft>
                <a:spcPts val="400"/>
              </a:spcAft>
              <a:buFont typeface="Arial" panose="020B0604020202020204" pitchFamily="34" charset="0"/>
              <a:buChar char="•"/>
            </a:pPr>
            <a:r>
              <a:rPr lang="en-US" sz="1200" dirty="0">
                <a:latin typeface="Calibri" panose="020F0502020204030204" pitchFamily="34" charset="0"/>
                <a:cs typeface="Calibri" panose="020F0502020204030204" pitchFamily="34" charset="0"/>
              </a:rPr>
              <a:t>DO NOT follow up with team for change task acceptance if the lead time SLA for change task acceptance has not expired. In case stated SLA is not met, follow the escalation process for the respective team defined in </a:t>
            </a:r>
            <a:r>
              <a:rPr lang="en-US" sz="1200" dirty="0">
                <a:solidFill>
                  <a:srgbClr val="3333FF"/>
                </a:solidFill>
                <a:latin typeface="Calibri" panose="020F0502020204030204" pitchFamily="34" charset="0"/>
                <a:cs typeface="Calibri" panose="020F0502020204030204" pitchFamily="34" charset="0"/>
                <a:hlinkClick r:id="rId3"/>
              </a:rPr>
              <a:t>eReference directory</a:t>
            </a:r>
            <a:r>
              <a:rPr lang="en-US" sz="1200" dirty="0">
                <a:latin typeface="Calibri" panose="020F0502020204030204" pitchFamily="34" charset="0"/>
                <a:cs typeface="Calibri" panose="020F0502020204030204" pitchFamily="34" charset="0"/>
              </a:rPr>
              <a:t>.</a:t>
            </a:r>
            <a:endParaRPr lang="en-US" sz="1400" b="1" dirty="0">
              <a:latin typeface="Calibri" panose="020F0502020204030204" pitchFamily="34" charset="0"/>
              <a:cs typeface="Calibri" panose="020F0502020204030204" pitchFamily="34" charset="0"/>
            </a:endParaRPr>
          </a:p>
          <a:p>
            <a:pPr marL="171450" indent="-171450" algn="just">
              <a:spcAft>
                <a:spcPts val="400"/>
              </a:spcAft>
              <a:buFont typeface="Arial" panose="020B0604020202020204" pitchFamily="34" charset="0"/>
              <a:buChar char="•"/>
            </a:pPr>
            <a:r>
              <a:rPr lang="en-US" sz="1200" dirty="0">
                <a:latin typeface="Calibri" panose="020F0502020204030204" pitchFamily="34" charset="0"/>
                <a:cs typeface="Calibri" panose="020F0502020204030204" pitchFamily="34" charset="0"/>
              </a:rPr>
              <a:t>DO NOT follow-up for task execution at the start of change window. Team will execute the task based on load distribution within the change window. </a:t>
            </a:r>
          </a:p>
        </p:txBody>
      </p:sp>
      <p:sp>
        <p:nvSpPr>
          <p:cNvPr id="4" name="TextBox 3"/>
          <p:cNvSpPr txBox="1"/>
          <p:nvPr/>
        </p:nvSpPr>
        <p:spPr>
          <a:xfrm>
            <a:off x="300668" y="3799642"/>
            <a:ext cx="4650632" cy="307777"/>
          </a:xfrm>
          <a:prstGeom prst="rect">
            <a:avLst/>
          </a:prstGeom>
          <a:solidFill>
            <a:srgbClr val="B6FEBF"/>
          </a:solidFill>
          <a:ln>
            <a:solidFill>
              <a:schemeClr val="accent1"/>
            </a:solidFill>
          </a:ln>
        </p:spPr>
        <p:txBody>
          <a:bodyPr wrap="none" rtlCol="0">
            <a:spAutoFit/>
          </a:bodyPr>
          <a:lstStyle/>
          <a:p>
            <a:r>
              <a:rPr lang="en-US" sz="1400" u="sng" dirty="0">
                <a:latin typeface="Calibri" panose="020F0502020204030204" pitchFamily="34" charset="0"/>
                <a:cs typeface="Calibri" panose="020F0502020204030204" pitchFamily="34" charset="0"/>
              </a:rPr>
              <a:t>Guidelines for Teams submitting Change Tasks to Middleware</a:t>
            </a:r>
          </a:p>
        </p:txBody>
      </p:sp>
    </p:spTree>
    <p:extLst>
      <p:ext uri="{BB962C8B-B14F-4D97-AF65-F5344CB8AC3E}">
        <p14:creationId xmlns:p14="http://schemas.microsoft.com/office/powerpoint/2010/main" val="29722620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75" y="288925"/>
            <a:ext cx="8496300" cy="704850"/>
          </a:xfrm>
        </p:spPr>
        <p:txBody>
          <a:bodyPr/>
          <a:lstStyle/>
          <a:p>
            <a:r>
              <a:rPr lang="en-US" dirty="0">
                <a:solidFill>
                  <a:schemeClr val="tx1"/>
                </a:solidFill>
              </a:rPr>
              <a:t>Additional Guidelines for Teams submitting the change to Middleware team</a:t>
            </a:r>
          </a:p>
        </p:txBody>
      </p:sp>
      <p:sp>
        <p:nvSpPr>
          <p:cNvPr id="4" name="Content Placeholder 3"/>
          <p:cNvSpPr>
            <a:spLocks noGrp="1"/>
          </p:cNvSpPr>
          <p:nvPr>
            <p:ph idx="10"/>
          </p:nvPr>
        </p:nvSpPr>
        <p:spPr>
          <a:xfrm>
            <a:off x="353040" y="1272597"/>
            <a:ext cx="8495070" cy="4232853"/>
          </a:xfrm>
          <a:ln>
            <a:solidFill>
              <a:schemeClr val="accent1"/>
            </a:solidFill>
          </a:ln>
        </p:spPr>
        <p:txBody>
          <a:bodyPr/>
          <a:lstStyle/>
          <a:p>
            <a:pPr marL="0" lvl="0" indent="0" algn="just"/>
            <a:r>
              <a:rPr lang="en-US" sz="1800" dirty="0">
                <a:latin typeface="Calibri" panose="020F0502020204030204" pitchFamily="34" charset="0"/>
                <a:cs typeface="Calibri" panose="020F0502020204030204" pitchFamily="34" charset="0"/>
              </a:rPr>
              <a:t>Middleware team performs sanity check during task acceptance and reviews the plan for execution. Please review below guidelines for better support:</a:t>
            </a:r>
          </a:p>
          <a:p>
            <a:pPr marL="457200" lvl="1" indent="-228600" algn="just">
              <a:buFont typeface="Arial" panose="020B0604020202020204" pitchFamily="34" charset="0"/>
              <a:buChar char="•"/>
            </a:pPr>
            <a:r>
              <a:rPr lang="en-US" sz="1800" dirty="0">
                <a:latin typeface="Calibri" panose="020F0502020204030204" pitchFamily="34" charset="0"/>
                <a:cs typeface="Calibri" panose="020F0502020204030204" pitchFamily="34" charset="0"/>
              </a:rPr>
              <a:t>For weekend activities, recommendation is to submit the requests by Wednesday     5 PM EST. This is a key input for weekend roster planning. We have observed a pattern where majority of the requests are submitted from Friday evening 6 PM EST till Saturday 12:00 AM EST which creates bottleneck in execution.</a:t>
            </a:r>
          </a:p>
          <a:p>
            <a:pPr marL="457200" lvl="1" indent="-228600" algn="just">
              <a:buFont typeface="Arial" panose="020B0604020202020204" pitchFamily="34" charset="0"/>
              <a:buChar char="•"/>
            </a:pPr>
            <a:r>
              <a:rPr lang="en-US" sz="1800" dirty="0">
                <a:latin typeface="Calibri" panose="020F0502020204030204" pitchFamily="34" charset="0"/>
                <a:cs typeface="Calibri" panose="020F0502020204030204" pitchFamily="34" charset="0"/>
              </a:rPr>
              <a:t>During acceptance  process, middleware team will review the change window timeline and negotiate with the requestor in case of conflicts with other queued requests.</a:t>
            </a:r>
          </a:p>
          <a:p>
            <a:pPr marL="457200" lvl="1" indent="-228600" algn="just">
              <a:buFont typeface="Arial" panose="020B0604020202020204" pitchFamily="34" charset="0"/>
              <a:buChar char="•"/>
            </a:pPr>
            <a:r>
              <a:rPr lang="en-US" sz="1800" dirty="0">
                <a:latin typeface="Calibri" panose="020F0502020204030204" pitchFamily="34" charset="0"/>
                <a:cs typeface="Calibri" panose="020F0502020204030204" pitchFamily="34" charset="0"/>
              </a:rPr>
              <a:t>Please add all servers in affected CIs including COB servers for all PROD changes, so that COB is always in sync with PROD.</a:t>
            </a:r>
          </a:p>
          <a:p>
            <a:pPr marL="457200" lvl="1" indent="-228600" algn="just">
              <a:buFont typeface="Arial" panose="020B0604020202020204" pitchFamily="34" charset="0"/>
              <a:buChar char="•"/>
            </a:pPr>
            <a:r>
              <a:rPr lang="en-US" sz="1800" dirty="0">
                <a:latin typeface="Calibri" panose="020F0502020204030204" pitchFamily="34" charset="0"/>
                <a:cs typeface="Calibri" panose="020F0502020204030204" pitchFamily="34" charset="0"/>
              </a:rPr>
              <a:t>If same application has PROD, PROD TEST, UAT builds in same window, we give preference to PROD -&gt; PROD TEST -&gt; UAT. Please do not expect multiple team members to work on multiple environments  in parallel. </a:t>
            </a:r>
          </a:p>
        </p:txBody>
      </p:sp>
      <p:sp>
        <p:nvSpPr>
          <p:cNvPr id="5" name="Slide Number Placeholder 3"/>
          <p:cNvSpPr txBox="1">
            <a:spLocks/>
          </p:cNvSpPr>
          <p:nvPr/>
        </p:nvSpPr>
        <p:spPr bwMode="black">
          <a:xfrm>
            <a:off x="8619782" y="6122505"/>
            <a:ext cx="346075" cy="254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defPPr>
              <a:defRPr lang="en-US"/>
            </a:defPPr>
            <a:lvl1pPr algn="l" rtl="0" eaLnBrk="0" fontAlgn="base" hangingPunct="0">
              <a:lnSpc>
                <a:spcPct val="95000"/>
              </a:lnSpc>
              <a:spcBef>
                <a:spcPct val="75000"/>
              </a:spcBef>
              <a:spcAft>
                <a:spcPct val="20000"/>
              </a:spcAft>
              <a:buChar char="•"/>
              <a:defRPr sz="2000" kern="1200">
                <a:solidFill>
                  <a:schemeClr val="tx1"/>
                </a:solidFill>
                <a:latin typeface="Arial" pitchFamily="34" charset="0"/>
                <a:ea typeface="Geneva"/>
                <a:cs typeface="Geneva"/>
              </a:defRPr>
            </a:lvl1pPr>
            <a:lvl2pPr marL="742950" indent="-285750" algn="l" rtl="0" eaLnBrk="0" fontAlgn="base" hangingPunct="0">
              <a:lnSpc>
                <a:spcPct val="95000"/>
              </a:lnSpc>
              <a:spcBef>
                <a:spcPct val="20000"/>
              </a:spcBef>
              <a:spcAft>
                <a:spcPct val="20000"/>
              </a:spcAft>
              <a:buFont typeface="Arial" pitchFamily="34" charset="0"/>
              <a:buChar char="–"/>
              <a:defRPr sz="2000" kern="1200">
                <a:solidFill>
                  <a:schemeClr val="tx1"/>
                </a:solidFill>
                <a:latin typeface="Arial" pitchFamily="34" charset="0"/>
                <a:ea typeface="Geneva"/>
                <a:cs typeface="Geneva"/>
              </a:defRPr>
            </a:lvl2pPr>
            <a:lvl3pPr marL="1143000" indent="-228600" algn="l" rtl="0" eaLnBrk="0" fontAlgn="base" hangingPunct="0">
              <a:lnSpc>
                <a:spcPct val="95000"/>
              </a:lnSpc>
              <a:spcBef>
                <a:spcPct val="20000"/>
              </a:spcBef>
              <a:spcAft>
                <a:spcPct val="20000"/>
              </a:spcAft>
              <a:buFont typeface="Arial" pitchFamily="34" charset="0"/>
              <a:buChar char="•"/>
              <a:defRPr sz="2400" kern="1200">
                <a:solidFill>
                  <a:schemeClr val="tx1"/>
                </a:solidFill>
                <a:latin typeface="Arial" pitchFamily="34" charset="0"/>
                <a:ea typeface="Geneva"/>
                <a:cs typeface="Geneva"/>
              </a:defRPr>
            </a:lvl3pPr>
            <a:lvl4pPr marL="1600200" indent="-228600" algn="l" rtl="0" eaLnBrk="0" fontAlgn="base"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4pPr>
            <a:lvl5pPr marL="2057400" indent="-228600" algn="l" rtl="0" eaLnBrk="0" fontAlgn="base"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5pPr>
            <a:lvl6pPr marL="25146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6pPr>
            <a:lvl7pPr marL="29718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7pPr>
            <a:lvl8pPr marL="34290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8pPr>
            <a:lvl9pPr marL="3886200" indent="-228600" algn="l" defTabSz="914400" rtl="0" eaLnBrk="0" fontAlgn="base" latinLnBrk="0" hangingPunct="0">
              <a:lnSpc>
                <a:spcPct val="95000"/>
              </a:lnSpc>
              <a:spcBef>
                <a:spcPct val="20000"/>
              </a:spcBef>
              <a:spcAft>
                <a:spcPct val="20000"/>
              </a:spcAft>
              <a:buFont typeface="Arial" pitchFamily="34" charset="0"/>
              <a:buChar char="•"/>
              <a:defRPr sz="1600" kern="1200">
                <a:solidFill>
                  <a:schemeClr val="tx1"/>
                </a:solidFill>
                <a:latin typeface="Arial" pitchFamily="34" charset="0"/>
                <a:ea typeface="Geneva"/>
                <a:cs typeface="Geneva"/>
              </a:defRPr>
            </a:lvl9pPr>
          </a:lstStyle>
          <a:p>
            <a:pPr eaLnBrk="1" hangingPunct="1">
              <a:lnSpc>
                <a:spcPct val="100000"/>
              </a:lnSpc>
              <a:spcBef>
                <a:spcPct val="0"/>
              </a:spcBef>
              <a:spcAft>
                <a:spcPct val="0"/>
              </a:spcAft>
              <a:buFontTx/>
              <a:buNone/>
            </a:pPr>
            <a:fld id="{F565E99B-767D-47DC-A5CB-327EEF582B97}" type="slidenum">
              <a:rPr lang="en-US" altLang="en-US" sz="900" smtClean="0">
                <a:solidFill>
                  <a:srgbClr val="000000"/>
                </a:solidFill>
              </a:rPr>
              <a:pPr eaLnBrk="1" hangingPunct="1">
                <a:lnSpc>
                  <a:spcPct val="100000"/>
                </a:lnSpc>
                <a:spcBef>
                  <a:spcPct val="0"/>
                </a:spcBef>
                <a:spcAft>
                  <a:spcPct val="0"/>
                </a:spcAft>
                <a:buFontTx/>
                <a:buNone/>
              </a:pPr>
              <a:t>6</a:t>
            </a:fld>
            <a:endParaRPr lang="en-US" altLang="en-US" sz="900" dirty="0">
              <a:solidFill>
                <a:srgbClr val="000000"/>
              </a:solidFill>
            </a:endParaRPr>
          </a:p>
        </p:txBody>
      </p:sp>
    </p:spTree>
    <p:extLst>
      <p:ext uri="{BB962C8B-B14F-4D97-AF65-F5344CB8AC3E}">
        <p14:creationId xmlns:p14="http://schemas.microsoft.com/office/powerpoint/2010/main" val="3736194811"/>
      </p:ext>
    </p:extLst>
  </p:cSld>
  <p:clrMapOvr>
    <a:masterClrMapping/>
  </p:clrMapOvr>
</p:sld>
</file>

<file path=ppt/theme/theme1.xml><?xml version="1.0" encoding="utf-8"?>
<a:theme xmlns:a="http://schemas.openxmlformats.org/drawingml/2006/main" name="citi_enterprise_white">
  <a:themeElements>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fontScheme name="cfin_v06">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cfin_v06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iti_enterprise_white">
  <a:themeElements>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fontScheme name="cfin_v06">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cfin_v06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iti_enterprise_white">
  <a:themeElements>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fontScheme name="cfin_v06">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cfin_v06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citi_enterprise_white">
  <a:themeElements>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fontScheme name="cfin_v06">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cfin_v06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1_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themeOverride>
</file>

<file path=ppt/theme/themeOverride2.xml><?xml version="1.0" encoding="utf-8"?>
<a:themeOverride xmlns:a="http://schemas.openxmlformats.org/drawingml/2006/main">
  <a:clrScheme name="1_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themeOverride>
</file>

<file path=ppt/theme/themeOverride3.xml><?xml version="1.0" encoding="utf-8"?>
<a:themeOverride xmlns:a="http://schemas.openxmlformats.org/drawingml/2006/main">
  <a:clrScheme name="1_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themeOverride>
</file>

<file path=ppt/theme/themeOverride4.xml><?xml version="1.0" encoding="utf-8"?>
<a:themeOverride xmlns:a="http://schemas.openxmlformats.org/drawingml/2006/main">
  <a:clrScheme name="1_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8B4A88D28BA4D4C90EAE6576511431E" ma:contentTypeVersion="0" ma:contentTypeDescription="Create a new document." ma:contentTypeScope="" ma:versionID="5e9eee979ec37fc6f82774f576808ddd">
  <xsd:schema xmlns:xsd="http://www.w3.org/2001/XMLSchema" xmlns:xs="http://www.w3.org/2001/XMLSchema" xmlns:p="http://schemas.microsoft.com/office/2006/metadata/properties" targetNamespace="http://schemas.microsoft.com/office/2006/metadata/properties" ma:root="true" ma:fieldsID="553f2d8843fd2aa64b81f9e8c63a66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C0D05F-7E1A-4B8D-8FB3-91FB433ED677}"/>
</file>

<file path=customXml/itemProps2.xml><?xml version="1.0" encoding="utf-8"?>
<ds:datastoreItem xmlns:ds="http://schemas.openxmlformats.org/officeDocument/2006/customXml" ds:itemID="{D04941E3-187A-451E-AE4F-F6730F39831B}"/>
</file>

<file path=customXml/itemProps3.xml><?xml version="1.0" encoding="utf-8"?>
<ds:datastoreItem xmlns:ds="http://schemas.openxmlformats.org/officeDocument/2006/customXml" ds:itemID="{0606DE25-83EA-4CC2-9F2A-CC3FE781180F}"/>
</file>

<file path=customXml/itemProps4.xml><?xml version="1.0" encoding="utf-8"?>
<ds:datastoreItem xmlns:ds="http://schemas.openxmlformats.org/officeDocument/2006/customXml" ds:itemID="{6C45CD69-7E8C-49A4-BBD1-5D72FA7473F6}"/>
</file>

<file path=docProps/app.xml><?xml version="1.0" encoding="utf-8"?>
<Properties xmlns="http://schemas.openxmlformats.org/officeDocument/2006/extended-properties" xmlns:vt="http://schemas.openxmlformats.org/officeDocument/2006/docPropsVTypes">
  <Template>citi_enterprise_white</Template>
  <TotalTime>16511</TotalTime>
  <Words>893</Words>
  <Application>Microsoft Office PowerPoint</Application>
  <PresentationFormat>On-screen Show (4:3)</PresentationFormat>
  <Paragraphs>109</Paragraphs>
  <Slides>6</Slides>
  <Notes>3</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6</vt:i4>
      </vt:variant>
    </vt:vector>
  </HeadingPairs>
  <TitlesOfParts>
    <vt:vector size="14" baseType="lpstr">
      <vt:lpstr>Arial</vt:lpstr>
      <vt:lpstr>Calibri</vt:lpstr>
      <vt:lpstr>Times New Roman</vt:lpstr>
      <vt:lpstr>Wingdings</vt:lpstr>
      <vt:lpstr>citi_enterprise_white</vt:lpstr>
      <vt:lpstr>1_citi_enterprise_white</vt:lpstr>
      <vt:lpstr>2_citi_enterprise_white</vt:lpstr>
      <vt:lpstr>3_citi_enterprise_white</vt:lpstr>
      <vt:lpstr>GPA Incident Priority, Request, Incident SLAs, Change Task Acceptance and Implementation Guidelines  Last updated : 28-Feb-2017</vt:lpstr>
      <vt:lpstr>Incident Priority Definition and Request Guidelines</vt:lpstr>
      <vt:lpstr>GPA Incident SLA Thresholds</vt:lpstr>
      <vt:lpstr>Guidelines to manage Ticket Ageing</vt:lpstr>
      <vt:lpstr>Change Task Lead Time and Acceptance SLAs</vt:lpstr>
      <vt:lpstr>Additional Guidelines for Teams submitting the change to Middleware team</vt:lpstr>
    </vt:vector>
  </TitlesOfParts>
  <Company>Citigroup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GPA Incident and Change Task - SLAs and Guidelines</dc:title>
  <dc:creator>Pandey, Rahul3 [CCC-OT NE]</dc:creator>
  <cp:lastModifiedBy>Bandaru, Pallamraju [CCC-OT NE]</cp:lastModifiedBy>
  <cp:revision>879</cp:revision>
  <cp:lastPrinted>2007-05-14T17:20:06Z</cp:lastPrinted>
  <dcterms:created xsi:type="dcterms:W3CDTF">2012-04-13T13:44:14Z</dcterms:created>
  <dcterms:modified xsi:type="dcterms:W3CDTF">2022-06-01T16:22:55Z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ne">
    <vt:lpwstr>1</vt:lpwstr>
  </property>
  <property fmtid="{D5CDD505-2E9C-101B-9397-08002B2CF9AE}" pid="3" name="ContentTypeId">
    <vt:lpwstr>0x01010018B4A88D28BA4D4C90EAE6576511431E</vt:lpwstr>
  </property>
  <property fmtid="{D5CDD505-2E9C-101B-9397-08002B2CF9AE}" pid="4" name="MSIP_Label_dd181445-6ec4-4473-9810-00785f082df0_Enabled">
    <vt:lpwstr>true</vt:lpwstr>
  </property>
  <property fmtid="{D5CDD505-2E9C-101B-9397-08002B2CF9AE}" pid="5" name="MSIP_Label_dd181445-6ec4-4473-9810-00785f082df0_SetDate">
    <vt:lpwstr>2022-06-01T16:22:55Z</vt:lpwstr>
  </property>
  <property fmtid="{D5CDD505-2E9C-101B-9397-08002B2CF9AE}" pid="6" name="MSIP_Label_dd181445-6ec4-4473-9810-00785f082df0_Method">
    <vt:lpwstr>Privileged</vt:lpwstr>
  </property>
  <property fmtid="{D5CDD505-2E9C-101B-9397-08002B2CF9AE}" pid="7" name="MSIP_Label_dd181445-6ec4-4473-9810-00785f082df0_Name">
    <vt:lpwstr>Internal</vt:lpwstr>
  </property>
  <property fmtid="{D5CDD505-2E9C-101B-9397-08002B2CF9AE}" pid="8" name="MSIP_Label_dd181445-6ec4-4473-9810-00785f082df0_SiteId">
    <vt:lpwstr>1771ae17-e764-4e0f-a476-d4184d79a5d9</vt:lpwstr>
  </property>
  <property fmtid="{D5CDD505-2E9C-101B-9397-08002B2CF9AE}" pid="9" name="MSIP_Label_dd181445-6ec4-4473-9810-00785f082df0_ActionId">
    <vt:lpwstr>6eba09f5-7415-4654-94d3-b901ca56794b</vt:lpwstr>
  </property>
  <property fmtid="{D5CDD505-2E9C-101B-9397-08002B2CF9AE}" pid="10" name="MSIP_Label_dd181445-6ec4-4473-9810-00785f082df0_ContentBits">
    <vt:lpwstr>0</vt:lpwstr>
  </property>
</Properties>
</file>